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77" r:id="rId7"/>
    <p:sldId id="268" r:id="rId8"/>
    <p:sldId id="275" r:id="rId9"/>
    <p:sldId id="281" r:id="rId10"/>
    <p:sldId id="270" r:id="rId11"/>
    <p:sldId id="271" r:id="rId12"/>
    <p:sldId id="278" r:id="rId13"/>
    <p:sldId id="280" r:id="rId14"/>
    <p:sldId id="274" r:id="rId15"/>
    <p:sldId id="276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E9363-9621-47A7-B178-7F9D1D9F22A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555D20-E8D8-42EF-93E0-8C24D985EDB1}">
      <dgm:prSet phldrT="[Text]"/>
      <dgm:spPr/>
      <dgm:t>
        <a:bodyPr/>
        <a:lstStyle/>
        <a:p>
          <a:r>
            <a:rPr lang="sl-SI" dirty="0"/>
            <a:t>10-12%</a:t>
          </a:r>
          <a:endParaRPr lang="en-US" dirty="0"/>
        </a:p>
      </dgm:t>
    </dgm:pt>
    <dgm:pt modelId="{CA589E97-760C-47FA-9D85-0B05454E51AF}" type="parTrans" cxnId="{EFB9ACC8-F6B2-4F61-9C27-7E7927DE23B2}">
      <dgm:prSet/>
      <dgm:spPr/>
      <dgm:t>
        <a:bodyPr/>
        <a:lstStyle/>
        <a:p>
          <a:endParaRPr lang="en-US"/>
        </a:p>
      </dgm:t>
    </dgm:pt>
    <dgm:pt modelId="{C4E70036-C15F-4A4F-BC6B-CEB20006AC01}" type="sibTrans" cxnId="{EFB9ACC8-F6B2-4F61-9C27-7E7927DE23B2}">
      <dgm:prSet/>
      <dgm:spPr/>
      <dgm:t>
        <a:bodyPr/>
        <a:lstStyle/>
        <a:p>
          <a:endParaRPr lang="en-US"/>
        </a:p>
      </dgm:t>
    </dgm:pt>
    <dgm:pt modelId="{2BDF3471-2245-4A33-82F8-5B7F305924EA}">
      <dgm:prSet phldrT="[Text]"/>
      <dgm:spPr/>
      <dgm:t>
        <a:bodyPr/>
        <a:lstStyle/>
        <a:p>
          <a:r>
            <a:rPr lang="sl-SI" dirty="0"/>
            <a:t>Celotna populacija, tudi nadarjeni</a:t>
          </a:r>
          <a:endParaRPr lang="en-US" dirty="0"/>
        </a:p>
      </dgm:t>
    </dgm:pt>
    <dgm:pt modelId="{6844C3D3-1261-47BE-B6B0-A48A72AB1DC5}" type="parTrans" cxnId="{4C5D608E-F7D4-493F-9663-7EC69384A8AD}">
      <dgm:prSet/>
      <dgm:spPr/>
      <dgm:t>
        <a:bodyPr/>
        <a:lstStyle/>
        <a:p>
          <a:endParaRPr lang="en-US"/>
        </a:p>
      </dgm:t>
    </dgm:pt>
    <dgm:pt modelId="{64C20199-8666-44DD-8766-D52621B11426}" type="sibTrans" cxnId="{4C5D608E-F7D4-493F-9663-7EC69384A8AD}">
      <dgm:prSet/>
      <dgm:spPr/>
      <dgm:t>
        <a:bodyPr/>
        <a:lstStyle/>
        <a:p>
          <a:endParaRPr lang="en-US"/>
        </a:p>
      </dgm:t>
    </dgm:pt>
    <dgm:pt modelId="{559CECA5-D221-4595-9525-B42B4699C895}">
      <dgm:prSet phldrT="[Text]"/>
      <dgm:spPr/>
      <dgm:t>
        <a:bodyPr/>
        <a:lstStyle/>
        <a:p>
          <a:r>
            <a:rPr lang="sl-SI" dirty="0"/>
            <a:t>46%</a:t>
          </a:r>
          <a:endParaRPr lang="en-US" dirty="0"/>
        </a:p>
      </dgm:t>
    </dgm:pt>
    <dgm:pt modelId="{9C99D3A0-C114-4898-939A-9DEABD9EAAE4}" type="parTrans" cxnId="{A355F669-2086-459C-801F-B84688235A6F}">
      <dgm:prSet/>
      <dgm:spPr/>
      <dgm:t>
        <a:bodyPr/>
        <a:lstStyle/>
        <a:p>
          <a:endParaRPr lang="en-US"/>
        </a:p>
      </dgm:t>
    </dgm:pt>
    <dgm:pt modelId="{D6D3AA1B-CA27-4F07-BEE8-ED106CE0FFDD}" type="sibTrans" cxnId="{A355F669-2086-459C-801F-B84688235A6F}">
      <dgm:prSet/>
      <dgm:spPr/>
      <dgm:t>
        <a:bodyPr/>
        <a:lstStyle/>
        <a:p>
          <a:endParaRPr lang="en-US"/>
        </a:p>
      </dgm:t>
    </dgm:pt>
    <dgm:pt modelId="{86B74484-0C7D-4F1F-9EA5-EEA6160CC7D3}">
      <dgm:prSet phldrT="[Text]"/>
      <dgm:spPr/>
      <dgm:t>
        <a:bodyPr/>
        <a:lstStyle/>
        <a:p>
          <a:r>
            <a:rPr lang="sl-SI" dirty="0"/>
            <a:t>Učne težave, bralne težave</a:t>
          </a:r>
          <a:endParaRPr lang="en-US" dirty="0"/>
        </a:p>
      </dgm:t>
    </dgm:pt>
    <dgm:pt modelId="{0A7FDE9C-EA60-46D1-9104-6D66F41F572F}" type="parTrans" cxnId="{AF061C62-ECC4-4115-B9A2-0C28B5616725}">
      <dgm:prSet/>
      <dgm:spPr/>
      <dgm:t>
        <a:bodyPr/>
        <a:lstStyle/>
        <a:p>
          <a:endParaRPr lang="en-US"/>
        </a:p>
      </dgm:t>
    </dgm:pt>
    <dgm:pt modelId="{7A5D1C31-F07B-4A82-B225-9D1C5F20616C}" type="sibTrans" cxnId="{AF061C62-ECC4-4115-B9A2-0C28B5616725}">
      <dgm:prSet/>
      <dgm:spPr/>
      <dgm:t>
        <a:bodyPr/>
        <a:lstStyle/>
        <a:p>
          <a:endParaRPr lang="en-US"/>
        </a:p>
      </dgm:t>
    </dgm:pt>
    <dgm:pt modelId="{A5C336C3-7DAD-4D4A-A9F7-54437A224720}">
      <dgm:prSet phldrT="[Text]"/>
      <dgm:spPr/>
      <dgm:t>
        <a:bodyPr/>
        <a:lstStyle/>
        <a:p>
          <a:r>
            <a:rPr lang="sl-SI" dirty="0"/>
            <a:t>33%</a:t>
          </a:r>
          <a:endParaRPr lang="en-US" dirty="0"/>
        </a:p>
      </dgm:t>
    </dgm:pt>
    <dgm:pt modelId="{85811E3A-9A9B-47DA-B9C6-4A1E3988CD63}" type="parTrans" cxnId="{5C7A76DA-C2A6-46B9-BFAC-C20511D366AF}">
      <dgm:prSet/>
      <dgm:spPr/>
      <dgm:t>
        <a:bodyPr/>
        <a:lstStyle/>
        <a:p>
          <a:endParaRPr lang="en-US"/>
        </a:p>
      </dgm:t>
    </dgm:pt>
    <dgm:pt modelId="{6A5F6E46-D93B-45B7-8CDA-F286C248DE27}" type="sibTrans" cxnId="{5C7A76DA-C2A6-46B9-BFAC-C20511D366AF}">
      <dgm:prSet/>
      <dgm:spPr/>
      <dgm:t>
        <a:bodyPr/>
        <a:lstStyle/>
        <a:p>
          <a:endParaRPr lang="en-US"/>
        </a:p>
      </dgm:t>
    </dgm:pt>
    <dgm:pt modelId="{F571F436-E3D1-414C-9A00-12B61235175E}">
      <dgm:prSet phldrT="[Text]"/>
      <dgm:spPr/>
      <dgm:t>
        <a:bodyPr/>
        <a:lstStyle/>
        <a:p>
          <a:r>
            <a:rPr lang="sl-SI" dirty="0"/>
            <a:t>ADHD, disleksija, vedenjske težave</a:t>
          </a:r>
          <a:endParaRPr lang="en-US" dirty="0"/>
        </a:p>
      </dgm:t>
    </dgm:pt>
    <dgm:pt modelId="{8C75431B-9680-40F1-9625-204CEBAD9368}" type="parTrans" cxnId="{6F97EFCE-CB31-4851-89C2-77525BFD49FD}">
      <dgm:prSet/>
      <dgm:spPr/>
      <dgm:t>
        <a:bodyPr/>
        <a:lstStyle/>
        <a:p>
          <a:endParaRPr lang="en-US"/>
        </a:p>
      </dgm:t>
    </dgm:pt>
    <dgm:pt modelId="{23785F24-A329-4425-8397-1CDB6554EBC0}" type="sibTrans" cxnId="{6F97EFCE-CB31-4851-89C2-77525BFD49FD}">
      <dgm:prSet/>
      <dgm:spPr/>
      <dgm:t>
        <a:bodyPr/>
        <a:lstStyle/>
        <a:p>
          <a:endParaRPr lang="en-US"/>
        </a:p>
      </dgm:t>
    </dgm:pt>
    <dgm:pt modelId="{E5847A5C-47DD-49BE-99F0-2852C8554748}">
      <dgm:prSet phldrT="[Text]"/>
      <dgm:spPr/>
      <dgm:t>
        <a:bodyPr/>
        <a:lstStyle/>
        <a:p>
          <a:r>
            <a:rPr lang="sl-SI" dirty="0"/>
            <a:t>70%</a:t>
          </a:r>
          <a:endParaRPr lang="en-US" dirty="0"/>
        </a:p>
      </dgm:t>
    </dgm:pt>
    <dgm:pt modelId="{6996F0F5-01A5-4CEE-8686-ED38440A8D1C}" type="parTrans" cxnId="{A51C0B90-1007-49E6-B35F-F924F3F75047}">
      <dgm:prSet/>
      <dgm:spPr/>
      <dgm:t>
        <a:bodyPr/>
        <a:lstStyle/>
        <a:p>
          <a:endParaRPr lang="en-US"/>
        </a:p>
      </dgm:t>
    </dgm:pt>
    <dgm:pt modelId="{049FC083-E8C0-4A4D-B23C-FAEE09129BBF}" type="sibTrans" cxnId="{A51C0B90-1007-49E6-B35F-F924F3F75047}">
      <dgm:prSet/>
      <dgm:spPr/>
      <dgm:t>
        <a:bodyPr/>
        <a:lstStyle/>
        <a:p>
          <a:endParaRPr lang="en-US"/>
        </a:p>
      </dgm:t>
    </dgm:pt>
    <dgm:pt modelId="{0821F758-767D-44F8-A82C-A673C51CFD56}">
      <dgm:prSet phldrT="[Text]"/>
      <dgm:spPr/>
      <dgm:t>
        <a:bodyPr/>
        <a:lstStyle/>
        <a:p>
          <a:r>
            <a:rPr lang="sl-SI" dirty="0"/>
            <a:t>Poškodbe glave, pretresi možganov, poškodba vratnih vretenc</a:t>
          </a:r>
          <a:endParaRPr lang="en-US" dirty="0"/>
        </a:p>
      </dgm:t>
    </dgm:pt>
    <dgm:pt modelId="{668B66F8-BCAD-4F1B-9360-135629C79656}" type="parTrans" cxnId="{B803F948-DEC0-4FCF-AB19-0D443D2D0BF9}">
      <dgm:prSet/>
      <dgm:spPr/>
      <dgm:t>
        <a:bodyPr/>
        <a:lstStyle/>
        <a:p>
          <a:endParaRPr lang="en-US"/>
        </a:p>
      </dgm:t>
    </dgm:pt>
    <dgm:pt modelId="{0BB407AA-FE2B-4FCA-A798-ECD34BE124CD}" type="sibTrans" cxnId="{B803F948-DEC0-4FCF-AB19-0D443D2D0BF9}">
      <dgm:prSet/>
      <dgm:spPr/>
      <dgm:t>
        <a:bodyPr/>
        <a:lstStyle/>
        <a:p>
          <a:endParaRPr lang="en-US"/>
        </a:p>
      </dgm:t>
    </dgm:pt>
    <dgm:pt modelId="{3A691925-8455-49DF-B215-9182780C3CAA}">
      <dgm:prSet phldrT="[Text]"/>
      <dgm:spPr/>
      <dgm:t>
        <a:bodyPr/>
        <a:lstStyle/>
        <a:p>
          <a:r>
            <a:rPr lang="sl-SI" dirty="0"/>
            <a:t>30%</a:t>
          </a:r>
          <a:endParaRPr lang="en-US" dirty="0"/>
        </a:p>
      </dgm:t>
    </dgm:pt>
    <dgm:pt modelId="{9CB36DFC-B5BF-4854-BAC7-282B0717FCEF}" type="parTrans" cxnId="{DAF3890D-6516-4AA6-8CD5-5B037933A913}">
      <dgm:prSet/>
      <dgm:spPr/>
      <dgm:t>
        <a:bodyPr/>
        <a:lstStyle/>
        <a:p>
          <a:endParaRPr lang="en-US"/>
        </a:p>
      </dgm:t>
    </dgm:pt>
    <dgm:pt modelId="{09151B1C-D58C-4842-BCF9-ECFC6481758E}" type="sibTrans" cxnId="{DAF3890D-6516-4AA6-8CD5-5B037933A913}">
      <dgm:prSet/>
      <dgm:spPr/>
      <dgm:t>
        <a:bodyPr/>
        <a:lstStyle/>
        <a:p>
          <a:endParaRPr lang="en-US"/>
        </a:p>
      </dgm:t>
    </dgm:pt>
    <dgm:pt modelId="{5F2679CA-5A34-4C4D-81D5-EEA1D6D37F65}">
      <dgm:prSet phldrT="[Text]"/>
      <dgm:spPr/>
      <dgm:t>
        <a:bodyPr/>
        <a:lstStyle/>
        <a:p>
          <a:r>
            <a:rPr lang="sl-SI" dirty="0"/>
            <a:t>Avtizem (Irlen metoda koristi 80% avtistom)</a:t>
          </a:r>
          <a:endParaRPr lang="en-US" dirty="0"/>
        </a:p>
      </dgm:t>
    </dgm:pt>
    <dgm:pt modelId="{B893CE94-CCA4-4A40-97FB-C63E1A69B726}" type="parTrans" cxnId="{23C99918-E6E7-4AF6-93E7-96EA05BB46BE}">
      <dgm:prSet/>
      <dgm:spPr/>
      <dgm:t>
        <a:bodyPr/>
        <a:lstStyle/>
        <a:p>
          <a:endParaRPr lang="en-US"/>
        </a:p>
      </dgm:t>
    </dgm:pt>
    <dgm:pt modelId="{AC635014-609F-448F-94DD-06CF927AFD64}" type="sibTrans" cxnId="{23C99918-E6E7-4AF6-93E7-96EA05BB46BE}">
      <dgm:prSet/>
      <dgm:spPr/>
      <dgm:t>
        <a:bodyPr/>
        <a:lstStyle/>
        <a:p>
          <a:endParaRPr lang="en-US"/>
        </a:p>
      </dgm:t>
    </dgm:pt>
    <dgm:pt modelId="{EF41C10F-0F10-453B-8EEA-CA8EF6B27FC7}">
      <dgm:prSet phldrT="[Text]"/>
      <dgm:spPr/>
      <dgm:t>
        <a:bodyPr/>
        <a:lstStyle/>
        <a:p>
          <a:endParaRPr lang="en-US" dirty="0"/>
        </a:p>
      </dgm:t>
    </dgm:pt>
    <dgm:pt modelId="{F11D2ACE-FC2B-4CF8-B8BF-CA7022CA7A0D}" type="parTrans" cxnId="{674B4806-E36A-4E75-A2A5-768298D33A9C}">
      <dgm:prSet/>
      <dgm:spPr/>
      <dgm:t>
        <a:bodyPr/>
        <a:lstStyle/>
        <a:p>
          <a:endParaRPr lang="en-US"/>
        </a:p>
      </dgm:t>
    </dgm:pt>
    <dgm:pt modelId="{B3CCC9D8-5ADD-480B-8866-E5CFD83A18F1}" type="sibTrans" cxnId="{674B4806-E36A-4E75-A2A5-768298D33A9C}">
      <dgm:prSet/>
      <dgm:spPr/>
      <dgm:t>
        <a:bodyPr/>
        <a:lstStyle/>
        <a:p>
          <a:endParaRPr lang="en-US"/>
        </a:p>
      </dgm:t>
    </dgm:pt>
    <dgm:pt modelId="{93EED334-4E15-4425-B617-1CF08C6E29D5}">
      <dgm:prSet phldrT="[Text]"/>
      <dgm:spPr/>
      <dgm:t>
        <a:bodyPr/>
        <a:lstStyle/>
        <a:p>
          <a:r>
            <a:rPr lang="sl-SI" dirty="0"/>
            <a:t>Nekatera zdravstvena, psihološka stanja, stanja oči</a:t>
          </a:r>
          <a:endParaRPr lang="en-US" dirty="0"/>
        </a:p>
      </dgm:t>
    </dgm:pt>
    <dgm:pt modelId="{E7628C9C-175E-4659-AFA7-14E45B94DF96}" type="parTrans" cxnId="{5B06F24B-D0C2-4F90-8A99-233A0DE803DC}">
      <dgm:prSet/>
      <dgm:spPr/>
      <dgm:t>
        <a:bodyPr/>
        <a:lstStyle/>
        <a:p>
          <a:endParaRPr lang="en-US"/>
        </a:p>
      </dgm:t>
    </dgm:pt>
    <dgm:pt modelId="{0E91D293-7A01-4A1C-901C-9848FDFDEF6D}" type="sibTrans" cxnId="{5B06F24B-D0C2-4F90-8A99-233A0DE803DC}">
      <dgm:prSet/>
      <dgm:spPr/>
      <dgm:t>
        <a:bodyPr/>
        <a:lstStyle/>
        <a:p>
          <a:endParaRPr lang="en-US"/>
        </a:p>
      </dgm:t>
    </dgm:pt>
    <dgm:pt modelId="{FCBC19AF-3F14-465B-8547-548FE30AC3F6}" type="pres">
      <dgm:prSet presAssocID="{EA5E9363-9621-47A7-B178-7F9D1D9F22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1FDA594F-E9E4-4862-ABD7-35AB64DDEDEB}" type="pres">
      <dgm:prSet presAssocID="{FF555D20-E8D8-42EF-93E0-8C24D985EDB1}" presName="thickLine" presStyleLbl="alignNode1" presStyleIdx="0" presStyleCnt="6"/>
      <dgm:spPr/>
    </dgm:pt>
    <dgm:pt modelId="{D7F12178-D8AF-4F61-9278-2439CAFD692A}" type="pres">
      <dgm:prSet presAssocID="{FF555D20-E8D8-42EF-93E0-8C24D985EDB1}" presName="horz1" presStyleCnt="0"/>
      <dgm:spPr/>
    </dgm:pt>
    <dgm:pt modelId="{039B3580-FAA2-4B8E-AE58-45A5A0B09D34}" type="pres">
      <dgm:prSet presAssocID="{FF555D20-E8D8-42EF-93E0-8C24D985EDB1}" presName="tx1" presStyleLbl="revTx" presStyleIdx="0" presStyleCnt="12"/>
      <dgm:spPr/>
      <dgm:t>
        <a:bodyPr/>
        <a:lstStyle/>
        <a:p>
          <a:endParaRPr lang="sl-SI"/>
        </a:p>
      </dgm:t>
    </dgm:pt>
    <dgm:pt modelId="{B3E02CE1-0BE8-470E-A547-DE24C81BA5E5}" type="pres">
      <dgm:prSet presAssocID="{FF555D20-E8D8-42EF-93E0-8C24D985EDB1}" presName="vert1" presStyleCnt="0"/>
      <dgm:spPr/>
    </dgm:pt>
    <dgm:pt modelId="{0094A25A-8FC1-4BAF-81D6-2012CFDC7254}" type="pres">
      <dgm:prSet presAssocID="{2BDF3471-2245-4A33-82F8-5B7F305924EA}" presName="vertSpace2a" presStyleCnt="0"/>
      <dgm:spPr/>
    </dgm:pt>
    <dgm:pt modelId="{644AA799-F5BF-446D-B653-3E142095C49C}" type="pres">
      <dgm:prSet presAssocID="{2BDF3471-2245-4A33-82F8-5B7F305924EA}" presName="horz2" presStyleCnt="0"/>
      <dgm:spPr/>
    </dgm:pt>
    <dgm:pt modelId="{07783D79-D63E-4656-9AC8-36BDF68B4E42}" type="pres">
      <dgm:prSet presAssocID="{2BDF3471-2245-4A33-82F8-5B7F305924EA}" presName="horzSpace2" presStyleCnt="0"/>
      <dgm:spPr/>
    </dgm:pt>
    <dgm:pt modelId="{4624BE8A-319C-4AB7-B2F7-9B24B195CA74}" type="pres">
      <dgm:prSet presAssocID="{2BDF3471-2245-4A33-82F8-5B7F305924EA}" presName="tx2" presStyleLbl="revTx" presStyleIdx="1" presStyleCnt="12"/>
      <dgm:spPr/>
      <dgm:t>
        <a:bodyPr/>
        <a:lstStyle/>
        <a:p>
          <a:endParaRPr lang="sl-SI"/>
        </a:p>
      </dgm:t>
    </dgm:pt>
    <dgm:pt modelId="{932CA4E5-537D-4114-A089-E842CC6F6713}" type="pres">
      <dgm:prSet presAssocID="{2BDF3471-2245-4A33-82F8-5B7F305924EA}" presName="vert2" presStyleCnt="0"/>
      <dgm:spPr/>
    </dgm:pt>
    <dgm:pt modelId="{9555F07C-9A12-47D6-8D19-35D5070133B3}" type="pres">
      <dgm:prSet presAssocID="{2BDF3471-2245-4A33-82F8-5B7F305924EA}" presName="thinLine2b" presStyleLbl="callout" presStyleIdx="0" presStyleCnt="6"/>
      <dgm:spPr/>
    </dgm:pt>
    <dgm:pt modelId="{52F86863-ACAA-40D0-BE9D-4C57B6CD8C30}" type="pres">
      <dgm:prSet presAssocID="{2BDF3471-2245-4A33-82F8-5B7F305924EA}" presName="vertSpace2b" presStyleCnt="0"/>
      <dgm:spPr/>
    </dgm:pt>
    <dgm:pt modelId="{93E60F31-18F4-48A7-98B8-C99E4D26D1DC}" type="pres">
      <dgm:prSet presAssocID="{559CECA5-D221-4595-9525-B42B4699C895}" presName="thickLine" presStyleLbl="alignNode1" presStyleIdx="1" presStyleCnt="6"/>
      <dgm:spPr/>
    </dgm:pt>
    <dgm:pt modelId="{9680293A-545E-4C34-86CB-53B0FA9E7529}" type="pres">
      <dgm:prSet presAssocID="{559CECA5-D221-4595-9525-B42B4699C895}" presName="horz1" presStyleCnt="0"/>
      <dgm:spPr/>
    </dgm:pt>
    <dgm:pt modelId="{580F6949-B0DD-43FE-8859-3F592202F286}" type="pres">
      <dgm:prSet presAssocID="{559CECA5-D221-4595-9525-B42B4699C895}" presName="tx1" presStyleLbl="revTx" presStyleIdx="2" presStyleCnt="12"/>
      <dgm:spPr/>
      <dgm:t>
        <a:bodyPr/>
        <a:lstStyle/>
        <a:p>
          <a:endParaRPr lang="sl-SI"/>
        </a:p>
      </dgm:t>
    </dgm:pt>
    <dgm:pt modelId="{2F7813A1-80B8-4DDB-9946-F04331AA134D}" type="pres">
      <dgm:prSet presAssocID="{559CECA5-D221-4595-9525-B42B4699C895}" presName="vert1" presStyleCnt="0"/>
      <dgm:spPr/>
    </dgm:pt>
    <dgm:pt modelId="{9159467A-7C56-447A-89A1-D05184081EF0}" type="pres">
      <dgm:prSet presAssocID="{86B74484-0C7D-4F1F-9EA5-EEA6160CC7D3}" presName="vertSpace2a" presStyleCnt="0"/>
      <dgm:spPr/>
    </dgm:pt>
    <dgm:pt modelId="{CFCCD082-A524-4A14-A8FA-B5765646070E}" type="pres">
      <dgm:prSet presAssocID="{86B74484-0C7D-4F1F-9EA5-EEA6160CC7D3}" presName="horz2" presStyleCnt="0"/>
      <dgm:spPr/>
    </dgm:pt>
    <dgm:pt modelId="{998821E7-3A7A-47C5-BDEC-BF55488D06A5}" type="pres">
      <dgm:prSet presAssocID="{86B74484-0C7D-4F1F-9EA5-EEA6160CC7D3}" presName="horzSpace2" presStyleCnt="0"/>
      <dgm:spPr/>
    </dgm:pt>
    <dgm:pt modelId="{1951C60A-332E-44B2-A359-936EBE4B7262}" type="pres">
      <dgm:prSet presAssocID="{86B74484-0C7D-4F1F-9EA5-EEA6160CC7D3}" presName="tx2" presStyleLbl="revTx" presStyleIdx="3" presStyleCnt="12"/>
      <dgm:spPr/>
      <dgm:t>
        <a:bodyPr/>
        <a:lstStyle/>
        <a:p>
          <a:endParaRPr lang="sl-SI"/>
        </a:p>
      </dgm:t>
    </dgm:pt>
    <dgm:pt modelId="{44A02242-A193-4EBB-B0C1-834046802B18}" type="pres">
      <dgm:prSet presAssocID="{86B74484-0C7D-4F1F-9EA5-EEA6160CC7D3}" presName="vert2" presStyleCnt="0"/>
      <dgm:spPr/>
    </dgm:pt>
    <dgm:pt modelId="{4944BF42-CD02-4537-81D6-D92C8E88F993}" type="pres">
      <dgm:prSet presAssocID="{86B74484-0C7D-4F1F-9EA5-EEA6160CC7D3}" presName="thinLine2b" presStyleLbl="callout" presStyleIdx="1" presStyleCnt="6"/>
      <dgm:spPr/>
    </dgm:pt>
    <dgm:pt modelId="{F8FB323E-3BA9-44CC-9ADC-0A180BF274D6}" type="pres">
      <dgm:prSet presAssocID="{86B74484-0C7D-4F1F-9EA5-EEA6160CC7D3}" presName="vertSpace2b" presStyleCnt="0"/>
      <dgm:spPr/>
    </dgm:pt>
    <dgm:pt modelId="{F55D83CF-E23C-46FB-AEFE-D61563CA91F2}" type="pres">
      <dgm:prSet presAssocID="{A5C336C3-7DAD-4D4A-A9F7-54437A224720}" presName="thickLine" presStyleLbl="alignNode1" presStyleIdx="2" presStyleCnt="6"/>
      <dgm:spPr/>
    </dgm:pt>
    <dgm:pt modelId="{E6645C8E-31C0-4FC8-9C1C-005416F6CAA4}" type="pres">
      <dgm:prSet presAssocID="{A5C336C3-7DAD-4D4A-A9F7-54437A224720}" presName="horz1" presStyleCnt="0"/>
      <dgm:spPr/>
    </dgm:pt>
    <dgm:pt modelId="{67A73F7D-1A73-4C9C-B474-AB2F1A0FFA64}" type="pres">
      <dgm:prSet presAssocID="{A5C336C3-7DAD-4D4A-A9F7-54437A224720}" presName="tx1" presStyleLbl="revTx" presStyleIdx="4" presStyleCnt="12"/>
      <dgm:spPr/>
      <dgm:t>
        <a:bodyPr/>
        <a:lstStyle/>
        <a:p>
          <a:endParaRPr lang="sl-SI"/>
        </a:p>
      </dgm:t>
    </dgm:pt>
    <dgm:pt modelId="{BEE793B3-7EE3-40EA-9CB9-4301E3FAC732}" type="pres">
      <dgm:prSet presAssocID="{A5C336C3-7DAD-4D4A-A9F7-54437A224720}" presName="vert1" presStyleCnt="0"/>
      <dgm:spPr/>
    </dgm:pt>
    <dgm:pt modelId="{97AAF96F-3B8E-4F51-839F-57BFCD647D2E}" type="pres">
      <dgm:prSet presAssocID="{F571F436-E3D1-414C-9A00-12B61235175E}" presName="vertSpace2a" presStyleCnt="0"/>
      <dgm:spPr/>
    </dgm:pt>
    <dgm:pt modelId="{F105D448-7A19-4639-A3FF-84DB0531D4E0}" type="pres">
      <dgm:prSet presAssocID="{F571F436-E3D1-414C-9A00-12B61235175E}" presName="horz2" presStyleCnt="0"/>
      <dgm:spPr/>
    </dgm:pt>
    <dgm:pt modelId="{5FB5309F-87AD-4D52-AFE5-BECE7198EC54}" type="pres">
      <dgm:prSet presAssocID="{F571F436-E3D1-414C-9A00-12B61235175E}" presName="horzSpace2" presStyleCnt="0"/>
      <dgm:spPr/>
    </dgm:pt>
    <dgm:pt modelId="{7E927383-F4B4-43AF-BA2A-EB539669A3E7}" type="pres">
      <dgm:prSet presAssocID="{F571F436-E3D1-414C-9A00-12B61235175E}" presName="tx2" presStyleLbl="revTx" presStyleIdx="5" presStyleCnt="12"/>
      <dgm:spPr/>
      <dgm:t>
        <a:bodyPr/>
        <a:lstStyle/>
        <a:p>
          <a:endParaRPr lang="sl-SI"/>
        </a:p>
      </dgm:t>
    </dgm:pt>
    <dgm:pt modelId="{949A1554-79B3-4CA1-B5A2-0C217A6550AD}" type="pres">
      <dgm:prSet presAssocID="{F571F436-E3D1-414C-9A00-12B61235175E}" presName="vert2" presStyleCnt="0"/>
      <dgm:spPr/>
    </dgm:pt>
    <dgm:pt modelId="{A709580A-2AA1-43AD-8E58-0E30E196F7F4}" type="pres">
      <dgm:prSet presAssocID="{F571F436-E3D1-414C-9A00-12B61235175E}" presName="thinLine2b" presStyleLbl="callout" presStyleIdx="2" presStyleCnt="6"/>
      <dgm:spPr/>
    </dgm:pt>
    <dgm:pt modelId="{DE8F67A3-7C96-4973-A7E0-D4F3372C8396}" type="pres">
      <dgm:prSet presAssocID="{F571F436-E3D1-414C-9A00-12B61235175E}" presName="vertSpace2b" presStyleCnt="0"/>
      <dgm:spPr/>
    </dgm:pt>
    <dgm:pt modelId="{880F0517-7A7D-4DE0-8422-D4840BFEBC58}" type="pres">
      <dgm:prSet presAssocID="{E5847A5C-47DD-49BE-99F0-2852C8554748}" presName="thickLine" presStyleLbl="alignNode1" presStyleIdx="3" presStyleCnt="6"/>
      <dgm:spPr/>
    </dgm:pt>
    <dgm:pt modelId="{1FEEB1B0-69C4-4B4A-A6D6-D4FB3B8D2365}" type="pres">
      <dgm:prSet presAssocID="{E5847A5C-47DD-49BE-99F0-2852C8554748}" presName="horz1" presStyleCnt="0"/>
      <dgm:spPr/>
    </dgm:pt>
    <dgm:pt modelId="{2A7201F8-84C9-4FFB-B521-03629F499568}" type="pres">
      <dgm:prSet presAssocID="{E5847A5C-47DD-49BE-99F0-2852C8554748}" presName="tx1" presStyleLbl="revTx" presStyleIdx="6" presStyleCnt="12"/>
      <dgm:spPr/>
      <dgm:t>
        <a:bodyPr/>
        <a:lstStyle/>
        <a:p>
          <a:endParaRPr lang="sl-SI"/>
        </a:p>
      </dgm:t>
    </dgm:pt>
    <dgm:pt modelId="{D51A7F11-5D5B-4B13-B94D-67A492C23AA8}" type="pres">
      <dgm:prSet presAssocID="{E5847A5C-47DD-49BE-99F0-2852C8554748}" presName="vert1" presStyleCnt="0"/>
      <dgm:spPr/>
    </dgm:pt>
    <dgm:pt modelId="{C9A78DE5-29AD-40CE-A42D-4272121C5DC5}" type="pres">
      <dgm:prSet presAssocID="{0821F758-767D-44F8-A82C-A673C51CFD56}" presName="vertSpace2a" presStyleCnt="0"/>
      <dgm:spPr/>
    </dgm:pt>
    <dgm:pt modelId="{E0C572B2-D4D1-45C7-847A-71F4B445B5A3}" type="pres">
      <dgm:prSet presAssocID="{0821F758-767D-44F8-A82C-A673C51CFD56}" presName="horz2" presStyleCnt="0"/>
      <dgm:spPr/>
    </dgm:pt>
    <dgm:pt modelId="{5864C8F9-246E-43FF-B91B-B7A8FF58D352}" type="pres">
      <dgm:prSet presAssocID="{0821F758-767D-44F8-A82C-A673C51CFD56}" presName="horzSpace2" presStyleCnt="0"/>
      <dgm:spPr/>
    </dgm:pt>
    <dgm:pt modelId="{6A054E2F-FD02-487C-9500-8D405C5FFACD}" type="pres">
      <dgm:prSet presAssocID="{0821F758-767D-44F8-A82C-A673C51CFD56}" presName="tx2" presStyleLbl="revTx" presStyleIdx="7" presStyleCnt="12"/>
      <dgm:spPr/>
      <dgm:t>
        <a:bodyPr/>
        <a:lstStyle/>
        <a:p>
          <a:endParaRPr lang="sl-SI"/>
        </a:p>
      </dgm:t>
    </dgm:pt>
    <dgm:pt modelId="{83D93E35-890C-4D62-8C11-F1B274880522}" type="pres">
      <dgm:prSet presAssocID="{0821F758-767D-44F8-A82C-A673C51CFD56}" presName="vert2" presStyleCnt="0"/>
      <dgm:spPr/>
    </dgm:pt>
    <dgm:pt modelId="{E2D1F0C8-EBD3-490A-954D-D412DB0171C9}" type="pres">
      <dgm:prSet presAssocID="{0821F758-767D-44F8-A82C-A673C51CFD56}" presName="thinLine2b" presStyleLbl="callout" presStyleIdx="3" presStyleCnt="6"/>
      <dgm:spPr/>
    </dgm:pt>
    <dgm:pt modelId="{05A855FE-8CEE-4E98-9EBD-3AAEC32A79A0}" type="pres">
      <dgm:prSet presAssocID="{0821F758-767D-44F8-A82C-A673C51CFD56}" presName="vertSpace2b" presStyleCnt="0"/>
      <dgm:spPr/>
    </dgm:pt>
    <dgm:pt modelId="{D19DF973-C2CA-4CF4-817C-2638C70AE57A}" type="pres">
      <dgm:prSet presAssocID="{3A691925-8455-49DF-B215-9182780C3CAA}" presName="thickLine" presStyleLbl="alignNode1" presStyleIdx="4" presStyleCnt="6"/>
      <dgm:spPr/>
    </dgm:pt>
    <dgm:pt modelId="{794ECBC1-57BC-413D-9247-B349A1E646C8}" type="pres">
      <dgm:prSet presAssocID="{3A691925-8455-49DF-B215-9182780C3CAA}" presName="horz1" presStyleCnt="0"/>
      <dgm:spPr/>
    </dgm:pt>
    <dgm:pt modelId="{28B4D484-ED52-4D39-ABDB-0504AEE66220}" type="pres">
      <dgm:prSet presAssocID="{3A691925-8455-49DF-B215-9182780C3CAA}" presName="tx1" presStyleLbl="revTx" presStyleIdx="8" presStyleCnt="12"/>
      <dgm:spPr/>
      <dgm:t>
        <a:bodyPr/>
        <a:lstStyle/>
        <a:p>
          <a:endParaRPr lang="sl-SI"/>
        </a:p>
      </dgm:t>
    </dgm:pt>
    <dgm:pt modelId="{80D941E0-CFE7-4618-9C36-F82BA528216A}" type="pres">
      <dgm:prSet presAssocID="{3A691925-8455-49DF-B215-9182780C3CAA}" presName="vert1" presStyleCnt="0"/>
      <dgm:spPr/>
    </dgm:pt>
    <dgm:pt modelId="{67D3CE7F-5121-4B20-B289-3924BE0090E7}" type="pres">
      <dgm:prSet presAssocID="{5F2679CA-5A34-4C4D-81D5-EEA1D6D37F65}" presName="vertSpace2a" presStyleCnt="0"/>
      <dgm:spPr/>
    </dgm:pt>
    <dgm:pt modelId="{93079235-A401-4473-BF2E-3ACBE6822634}" type="pres">
      <dgm:prSet presAssocID="{5F2679CA-5A34-4C4D-81D5-EEA1D6D37F65}" presName="horz2" presStyleCnt="0"/>
      <dgm:spPr/>
    </dgm:pt>
    <dgm:pt modelId="{D8AF1409-8128-43B7-814C-949C7A305368}" type="pres">
      <dgm:prSet presAssocID="{5F2679CA-5A34-4C4D-81D5-EEA1D6D37F65}" presName="horzSpace2" presStyleCnt="0"/>
      <dgm:spPr/>
    </dgm:pt>
    <dgm:pt modelId="{E4E0E2BC-6ABB-4AF0-91D8-3FEBE4BC9149}" type="pres">
      <dgm:prSet presAssocID="{5F2679CA-5A34-4C4D-81D5-EEA1D6D37F65}" presName="tx2" presStyleLbl="revTx" presStyleIdx="9" presStyleCnt="12"/>
      <dgm:spPr/>
      <dgm:t>
        <a:bodyPr/>
        <a:lstStyle/>
        <a:p>
          <a:endParaRPr lang="sl-SI"/>
        </a:p>
      </dgm:t>
    </dgm:pt>
    <dgm:pt modelId="{0B635D5F-1E54-449A-B933-0A51E7552A4C}" type="pres">
      <dgm:prSet presAssocID="{5F2679CA-5A34-4C4D-81D5-EEA1D6D37F65}" presName="vert2" presStyleCnt="0"/>
      <dgm:spPr/>
    </dgm:pt>
    <dgm:pt modelId="{EF643D28-DE88-4394-A14C-1E001B775D28}" type="pres">
      <dgm:prSet presAssocID="{5F2679CA-5A34-4C4D-81D5-EEA1D6D37F65}" presName="thinLine2b" presStyleLbl="callout" presStyleIdx="4" presStyleCnt="6"/>
      <dgm:spPr/>
    </dgm:pt>
    <dgm:pt modelId="{BA647063-9209-48D5-99F4-2754E9973644}" type="pres">
      <dgm:prSet presAssocID="{5F2679CA-5A34-4C4D-81D5-EEA1D6D37F65}" presName="vertSpace2b" presStyleCnt="0"/>
      <dgm:spPr/>
    </dgm:pt>
    <dgm:pt modelId="{F89001D6-DF9A-4DA1-A8B4-770A14B0E413}" type="pres">
      <dgm:prSet presAssocID="{EF41C10F-0F10-453B-8EEA-CA8EF6B27FC7}" presName="thickLine" presStyleLbl="alignNode1" presStyleIdx="5" presStyleCnt="6"/>
      <dgm:spPr/>
    </dgm:pt>
    <dgm:pt modelId="{F7DFC8A4-E2DC-4A2F-A2B5-27AA88B7FAED}" type="pres">
      <dgm:prSet presAssocID="{EF41C10F-0F10-453B-8EEA-CA8EF6B27FC7}" presName="horz1" presStyleCnt="0"/>
      <dgm:spPr/>
    </dgm:pt>
    <dgm:pt modelId="{BECFE0F1-F1C7-4507-B4F0-093B17E83AB9}" type="pres">
      <dgm:prSet presAssocID="{EF41C10F-0F10-453B-8EEA-CA8EF6B27FC7}" presName="tx1" presStyleLbl="revTx" presStyleIdx="10" presStyleCnt="12"/>
      <dgm:spPr/>
      <dgm:t>
        <a:bodyPr/>
        <a:lstStyle/>
        <a:p>
          <a:endParaRPr lang="sl-SI"/>
        </a:p>
      </dgm:t>
    </dgm:pt>
    <dgm:pt modelId="{C2033AB1-396B-417F-AE27-3C3DFAFF55D8}" type="pres">
      <dgm:prSet presAssocID="{EF41C10F-0F10-453B-8EEA-CA8EF6B27FC7}" presName="vert1" presStyleCnt="0"/>
      <dgm:spPr/>
    </dgm:pt>
    <dgm:pt modelId="{54747385-3999-44A5-8C71-9017F3209384}" type="pres">
      <dgm:prSet presAssocID="{93EED334-4E15-4425-B617-1CF08C6E29D5}" presName="vertSpace2a" presStyleCnt="0"/>
      <dgm:spPr/>
    </dgm:pt>
    <dgm:pt modelId="{E884CC76-4754-4502-9B02-D2D95F170885}" type="pres">
      <dgm:prSet presAssocID="{93EED334-4E15-4425-B617-1CF08C6E29D5}" presName="horz2" presStyleCnt="0"/>
      <dgm:spPr/>
    </dgm:pt>
    <dgm:pt modelId="{D9476374-03B3-4E78-98DF-55FE1819EA9A}" type="pres">
      <dgm:prSet presAssocID="{93EED334-4E15-4425-B617-1CF08C6E29D5}" presName="horzSpace2" presStyleCnt="0"/>
      <dgm:spPr/>
    </dgm:pt>
    <dgm:pt modelId="{95F3D4C6-B823-47F0-902C-F00713D01231}" type="pres">
      <dgm:prSet presAssocID="{93EED334-4E15-4425-B617-1CF08C6E29D5}" presName="tx2" presStyleLbl="revTx" presStyleIdx="11" presStyleCnt="12"/>
      <dgm:spPr/>
      <dgm:t>
        <a:bodyPr/>
        <a:lstStyle/>
        <a:p>
          <a:endParaRPr lang="sl-SI"/>
        </a:p>
      </dgm:t>
    </dgm:pt>
    <dgm:pt modelId="{C0202932-5D04-4070-93F2-5BF43734AB5E}" type="pres">
      <dgm:prSet presAssocID="{93EED334-4E15-4425-B617-1CF08C6E29D5}" presName="vert2" presStyleCnt="0"/>
      <dgm:spPr/>
    </dgm:pt>
    <dgm:pt modelId="{3A18FDD3-2D1A-4F6B-AA55-440076E91591}" type="pres">
      <dgm:prSet presAssocID="{93EED334-4E15-4425-B617-1CF08C6E29D5}" presName="thinLine2b" presStyleLbl="callout" presStyleIdx="5" presStyleCnt="6"/>
      <dgm:spPr/>
    </dgm:pt>
    <dgm:pt modelId="{EEF00FDF-1BD6-428B-998C-E4DA450B4A44}" type="pres">
      <dgm:prSet presAssocID="{93EED334-4E15-4425-B617-1CF08C6E29D5}" presName="vertSpace2b" presStyleCnt="0"/>
      <dgm:spPr/>
    </dgm:pt>
  </dgm:ptLst>
  <dgm:cxnLst>
    <dgm:cxn modelId="{5B06F24B-D0C2-4F90-8A99-233A0DE803DC}" srcId="{EF41C10F-0F10-453B-8EEA-CA8EF6B27FC7}" destId="{93EED334-4E15-4425-B617-1CF08C6E29D5}" srcOrd="0" destOrd="0" parTransId="{E7628C9C-175E-4659-AFA7-14E45B94DF96}" sibTransId="{0E91D293-7A01-4A1C-901C-9848FDFDEF6D}"/>
    <dgm:cxn modelId="{1B360339-6ECD-4A53-9B39-B598BC481422}" type="presOf" srcId="{5F2679CA-5A34-4C4D-81D5-EEA1D6D37F65}" destId="{E4E0E2BC-6ABB-4AF0-91D8-3FEBE4BC9149}" srcOrd="0" destOrd="0" presId="urn:microsoft.com/office/officeart/2008/layout/LinedList"/>
    <dgm:cxn modelId="{F956F97B-8991-4324-90A8-34CF78ACAE71}" type="presOf" srcId="{2BDF3471-2245-4A33-82F8-5B7F305924EA}" destId="{4624BE8A-319C-4AB7-B2F7-9B24B195CA74}" srcOrd="0" destOrd="0" presId="urn:microsoft.com/office/officeart/2008/layout/LinedList"/>
    <dgm:cxn modelId="{674B4806-E36A-4E75-A2A5-768298D33A9C}" srcId="{EA5E9363-9621-47A7-B178-7F9D1D9F22A8}" destId="{EF41C10F-0F10-453B-8EEA-CA8EF6B27FC7}" srcOrd="5" destOrd="0" parTransId="{F11D2ACE-FC2B-4CF8-B8BF-CA7022CA7A0D}" sibTransId="{B3CCC9D8-5ADD-480B-8866-E5CFD83A18F1}"/>
    <dgm:cxn modelId="{A51C0B90-1007-49E6-B35F-F924F3F75047}" srcId="{EA5E9363-9621-47A7-B178-7F9D1D9F22A8}" destId="{E5847A5C-47DD-49BE-99F0-2852C8554748}" srcOrd="3" destOrd="0" parTransId="{6996F0F5-01A5-4CEE-8686-ED38440A8D1C}" sibTransId="{049FC083-E8C0-4A4D-B23C-FAEE09129BBF}"/>
    <dgm:cxn modelId="{242AC0A7-007A-4C54-9FCD-436008C0FC26}" type="presOf" srcId="{EF41C10F-0F10-453B-8EEA-CA8EF6B27FC7}" destId="{BECFE0F1-F1C7-4507-B4F0-093B17E83AB9}" srcOrd="0" destOrd="0" presId="urn:microsoft.com/office/officeart/2008/layout/LinedList"/>
    <dgm:cxn modelId="{D7264B5B-CE7E-48C6-9DAC-F4E1937DDCFD}" type="presOf" srcId="{EA5E9363-9621-47A7-B178-7F9D1D9F22A8}" destId="{FCBC19AF-3F14-465B-8547-548FE30AC3F6}" srcOrd="0" destOrd="0" presId="urn:microsoft.com/office/officeart/2008/layout/LinedList"/>
    <dgm:cxn modelId="{CB2BF7D8-740B-4ADD-BFC1-7592AA38C615}" type="presOf" srcId="{E5847A5C-47DD-49BE-99F0-2852C8554748}" destId="{2A7201F8-84C9-4FFB-B521-03629F499568}" srcOrd="0" destOrd="0" presId="urn:microsoft.com/office/officeart/2008/layout/LinedList"/>
    <dgm:cxn modelId="{23C99918-E6E7-4AF6-93E7-96EA05BB46BE}" srcId="{3A691925-8455-49DF-B215-9182780C3CAA}" destId="{5F2679CA-5A34-4C4D-81D5-EEA1D6D37F65}" srcOrd="0" destOrd="0" parTransId="{B893CE94-CCA4-4A40-97FB-C63E1A69B726}" sibTransId="{AC635014-609F-448F-94DD-06CF927AFD64}"/>
    <dgm:cxn modelId="{A716A79D-FDC6-4219-8A3C-A9D9C0842C65}" type="presOf" srcId="{86B74484-0C7D-4F1F-9EA5-EEA6160CC7D3}" destId="{1951C60A-332E-44B2-A359-936EBE4B7262}" srcOrd="0" destOrd="0" presId="urn:microsoft.com/office/officeart/2008/layout/LinedList"/>
    <dgm:cxn modelId="{97CE701D-9F94-4125-95C7-F925053A1BD8}" type="presOf" srcId="{93EED334-4E15-4425-B617-1CF08C6E29D5}" destId="{95F3D4C6-B823-47F0-902C-F00713D01231}" srcOrd="0" destOrd="0" presId="urn:microsoft.com/office/officeart/2008/layout/LinedList"/>
    <dgm:cxn modelId="{4C5D608E-F7D4-493F-9663-7EC69384A8AD}" srcId="{FF555D20-E8D8-42EF-93E0-8C24D985EDB1}" destId="{2BDF3471-2245-4A33-82F8-5B7F305924EA}" srcOrd="0" destOrd="0" parTransId="{6844C3D3-1261-47BE-B6B0-A48A72AB1DC5}" sibTransId="{64C20199-8666-44DD-8766-D52621B11426}"/>
    <dgm:cxn modelId="{5C7A76DA-C2A6-46B9-BFAC-C20511D366AF}" srcId="{EA5E9363-9621-47A7-B178-7F9D1D9F22A8}" destId="{A5C336C3-7DAD-4D4A-A9F7-54437A224720}" srcOrd="2" destOrd="0" parTransId="{85811E3A-9A9B-47DA-B9C6-4A1E3988CD63}" sibTransId="{6A5F6E46-D93B-45B7-8CDA-F286C248DE27}"/>
    <dgm:cxn modelId="{1CE2F1A9-654C-4E13-8EF7-E0692F087EB7}" type="presOf" srcId="{0821F758-767D-44F8-A82C-A673C51CFD56}" destId="{6A054E2F-FD02-487C-9500-8D405C5FFACD}" srcOrd="0" destOrd="0" presId="urn:microsoft.com/office/officeart/2008/layout/LinedList"/>
    <dgm:cxn modelId="{B803F948-DEC0-4FCF-AB19-0D443D2D0BF9}" srcId="{E5847A5C-47DD-49BE-99F0-2852C8554748}" destId="{0821F758-767D-44F8-A82C-A673C51CFD56}" srcOrd="0" destOrd="0" parTransId="{668B66F8-BCAD-4F1B-9360-135629C79656}" sibTransId="{0BB407AA-FE2B-4FCA-A798-ECD34BE124CD}"/>
    <dgm:cxn modelId="{EFB9ACC8-F6B2-4F61-9C27-7E7927DE23B2}" srcId="{EA5E9363-9621-47A7-B178-7F9D1D9F22A8}" destId="{FF555D20-E8D8-42EF-93E0-8C24D985EDB1}" srcOrd="0" destOrd="0" parTransId="{CA589E97-760C-47FA-9D85-0B05454E51AF}" sibTransId="{C4E70036-C15F-4A4F-BC6B-CEB20006AC01}"/>
    <dgm:cxn modelId="{DAF3890D-6516-4AA6-8CD5-5B037933A913}" srcId="{EA5E9363-9621-47A7-B178-7F9D1D9F22A8}" destId="{3A691925-8455-49DF-B215-9182780C3CAA}" srcOrd="4" destOrd="0" parTransId="{9CB36DFC-B5BF-4854-BAC7-282B0717FCEF}" sibTransId="{09151B1C-D58C-4842-BCF9-ECFC6481758E}"/>
    <dgm:cxn modelId="{38FE67BC-6DB8-43E9-AC83-7EDDC01A7C19}" type="presOf" srcId="{F571F436-E3D1-414C-9A00-12B61235175E}" destId="{7E927383-F4B4-43AF-BA2A-EB539669A3E7}" srcOrd="0" destOrd="0" presId="urn:microsoft.com/office/officeart/2008/layout/LinedList"/>
    <dgm:cxn modelId="{F423FD72-55E3-495B-95A1-E6D8E05A3075}" type="presOf" srcId="{FF555D20-E8D8-42EF-93E0-8C24D985EDB1}" destId="{039B3580-FAA2-4B8E-AE58-45A5A0B09D34}" srcOrd="0" destOrd="0" presId="urn:microsoft.com/office/officeart/2008/layout/LinedList"/>
    <dgm:cxn modelId="{855EDA56-AEE1-4D0D-ABC8-88E1C8026704}" type="presOf" srcId="{3A691925-8455-49DF-B215-9182780C3CAA}" destId="{28B4D484-ED52-4D39-ABDB-0504AEE66220}" srcOrd="0" destOrd="0" presId="urn:microsoft.com/office/officeart/2008/layout/LinedList"/>
    <dgm:cxn modelId="{6F97EFCE-CB31-4851-89C2-77525BFD49FD}" srcId="{A5C336C3-7DAD-4D4A-A9F7-54437A224720}" destId="{F571F436-E3D1-414C-9A00-12B61235175E}" srcOrd="0" destOrd="0" parTransId="{8C75431B-9680-40F1-9625-204CEBAD9368}" sibTransId="{23785F24-A329-4425-8397-1CDB6554EBC0}"/>
    <dgm:cxn modelId="{AF061C62-ECC4-4115-B9A2-0C28B5616725}" srcId="{559CECA5-D221-4595-9525-B42B4699C895}" destId="{86B74484-0C7D-4F1F-9EA5-EEA6160CC7D3}" srcOrd="0" destOrd="0" parTransId="{0A7FDE9C-EA60-46D1-9104-6D66F41F572F}" sibTransId="{7A5D1C31-F07B-4A82-B225-9D1C5F20616C}"/>
    <dgm:cxn modelId="{B524DBCC-D933-4CBE-AABF-1BC34321F2A3}" type="presOf" srcId="{559CECA5-D221-4595-9525-B42B4699C895}" destId="{580F6949-B0DD-43FE-8859-3F592202F286}" srcOrd="0" destOrd="0" presId="urn:microsoft.com/office/officeart/2008/layout/LinedList"/>
    <dgm:cxn modelId="{A355F669-2086-459C-801F-B84688235A6F}" srcId="{EA5E9363-9621-47A7-B178-7F9D1D9F22A8}" destId="{559CECA5-D221-4595-9525-B42B4699C895}" srcOrd="1" destOrd="0" parTransId="{9C99D3A0-C114-4898-939A-9DEABD9EAAE4}" sibTransId="{D6D3AA1B-CA27-4F07-BEE8-ED106CE0FFDD}"/>
    <dgm:cxn modelId="{602383D9-8A56-4DA7-8A92-8359A4F6ACEE}" type="presOf" srcId="{A5C336C3-7DAD-4D4A-A9F7-54437A224720}" destId="{67A73F7D-1A73-4C9C-B474-AB2F1A0FFA64}" srcOrd="0" destOrd="0" presId="urn:microsoft.com/office/officeart/2008/layout/LinedList"/>
    <dgm:cxn modelId="{17A056A0-F5A6-4AB7-AE04-B604C73296EB}" type="presParOf" srcId="{FCBC19AF-3F14-465B-8547-548FE30AC3F6}" destId="{1FDA594F-E9E4-4862-ABD7-35AB64DDEDEB}" srcOrd="0" destOrd="0" presId="urn:microsoft.com/office/officeart/2008/layout/LinedList"/>
    <dgm:cxn modelId="{9F21ADF4-EE5F-47BE-BD3B-4C6F53591DB5}" type="presParOf" srcId="{FCBC19AF-3F14-465B-8547-548FE30AC3F6}" destId="{D7F12178-D8AF-4F61-9278-2439CAFD692A}" srcOrd="1" destOrd="0" presId="urn:microsoft.com/office/officeart/2008/layout/LinedList"/>
    <dgm:cxn modelId="{89E6CD38-320E-40CC-9D47-6EA4D8142E4F}" type="presParOf" srcId="{D7F12178-D8AF-4F61-9278-2439CAFD692A}" destId="{039B3580-FAA2-4B8E-AE58-45A5A0B09D34}" srcOrd="0" destOrd="0" presId="urn:microsoft.com/office/officeart/2008/layout/LinedList"/>
    <dgm:cxn modelId="{1BB39E42-BB85-47A5-A38E-A7FEF3EB239A}" type="presParOf" srcId="{D7F12178-D8AF-4F61-9278-2439CAFD692A}" destId="{B3E02CE1-0BE8-470E-A547-DE24C81BA5E5}" srcOrd="1" destOrd="0" presId="urn:microsoft.com/office/officeart/2008/layout/LinedList"/>
    <dgm:cxn modelId="{EA172611-0139-4755-891A-DF8D6155404F}" type="presParOf" srcId="{B3E02CE1-0BE8-470E-A547-DE24C81BA5E5}" destId="{0094A25A-8FC1-4BAF-81D6-2012CFDC7254}" srcOrd="0" destOrd="0" presId="urn:microsoft.com/office/officeart/2008/layout/LinedList"/>
    <dgm:cxn modelId="{980AA4C6-F49A-45F0-869C-07B4B55DA7C4}" type="presParOf" srcId="{B3E02CE1-0BE8-470E-A547-DE24C81BA5E5}" destId="{644AA799-F5BF-446D-B653-3E142095C49C}" srcOrd="1" destOrd="0" presId="urn:microsoft.com/office/officeart/2008/layout/LinedList"/>
    <dgm:cxn modelId="{3CFFD141-66D2-45B0-B75B-0E7D8FA49743}" type="presParOf" srcId="{644AA799-F5BF-446D-B653-3E142095C49C}" destId="{07783D79-D63E-4656-9AC8-36BDF68B4E42}" srcOrd="0" destOrd="0" presId="urn:microsoft.com/office/officeart/2008/layout/LinedList"/>
    <dgm:cxn modelId="{00722602-F996-4FE8-B172-682AD0EA64FA}" type="presParOf" srcId="{644AA799-F5BF-446D-B653-3E142095C49C}" destId="{4624BE8A-319C-4AB7-B2F7-9B24B195CA74}" srcOrd="1" destOrd="0" presId="urn:microsoft.com/office/officeart/2008/layout/LinedList"/>
    <dgm:cxn modelId="{DD652D1F-0462-4B64-B55A-0111C5BD026A}" type="presParOf" srcId="{644AA799-F5BF-446D-B653-3E142095C49C}" destId="{932CA4E5-537D-4114-A089-E842CC6F6713}" srcOrd="2" destOrd="0" presId="urn:microsoft.com/office/officeart/2008/layout/LinedList"/>
    <dgm:cxn modelId="{F35999A4-5102-4324-87BE-39B43DFE3E81}" type="presParOf" srcId="{B3E02CE1-0BE8-470E-A547-DE24C81BA5E5}" destId="{9555F07C-9A12-47D6-8D19-35D5070133B3}" srcOrd="2" destOrd="0" presId="urn:microsoft.com/office/officeart/2008/layout/LinedList"/>
    <dgm:cxn modelId="{8A699CE6-2EB5-41E8-92C7-765C0DF9554F}" type="presParOf" srcId="{B3E02CE1-0BE8-470E-A547-DE24C81BA5E5}" destId="{52F86863-ACAA-40D0-BE9D-4C57B6CD8C30}" srcOrd="3" destOrd="0" presId="urn:microsoft.com/office/officeart/2008/layout/LinedList"/>
    <dgm:cxn modelId="{43355219-8CF9-4468-A70A-59AD8D33ABFD}" type="presParOf" srcId="{FCBC19AF-3F14-465B-8547-548FE30AC3F6}" destId="{93E60F31-18F4-48A7-98B8-C99E4D26D1DC}" srcOrd="2" destOrd="0" presId="urn:microsoft.com/office/officeart/2008/layout/LinedList"/>
    <dgm:cxn modelId="{B42E2EA5-40FB-443C-BAF4-BA5C7F523880}" type="presParOf" srcId="{FCBC19AF-3F14-465B-8547-548FE30AC3F6}" destId="{9680293A-545E-4C34-86CB-53B0FA9E7529}" srcOrd="3" destOrd="0" presId="urn:microsoft.com/office/officeart/2008/layout/LinedList"/>
    <dgm:cxn modelId="{A490A601-54D4-4F9F-8155-FB3855850855}" type="presParOf" srcId="{9680293A-545E-4C34-86CB-53B0FA9E7529}" destId="{580F6949-B0DD-43FE-8859-3F592202F286}" srcOrd="0" destOrd="0" presId="urn:microsoft.com/office/officeart/2008/layout/LinedList"/>
    <dgm:cxn modelId="{B7739893-EA27-4AED-8377-FB11FD69EC14}" type="presParOf" srcId="{9680293A-545E-4C34-86CB-53B0FA9E7529}" destId="{2F7813A1-80B8-4DDB-9946-F04331AA134D}" srcOrd="1" destOrd="0" presId="urn:microsoft.com/office/officeart/2008/layout/LinedList"/>
    <dgm:cxn modelId="{BED2132A-55C7-469B-8C09-4FE7DC6CE08E}" type="presParOf" srcId="{2F7813A1-80B8-4DDB-9946-F04331AA134D}" destId="{9159467A-7C56-447A-89A1-D05184081EF0}" srcOrd="0" destOrd="0" presId="urn:microsoft.com/office/officeart/2008/layout/LinedList"/>
    <dgm:cxn modelId="{C05D8329-5D76-470A-A7F0-9BBDF208F9FC}" type="presParOf" srcId="{2F7813A1-80B8-4DDB-9946-F04331AA134D}" destId="{CFCCD082-A524-4A14-A8FA-B5765646070E}" srcOrd="1" destOrd="0" presId="urn:microsoft.com/office/officeart/2008/layout/LinedList"/>
    <dgm:cxn modelId="{1C8412AE-0FFB-4845-9821-17DFD0E51050}" type="presParOf" srcId="{CFCCD082-A524-4A14-A8FA-B5765646070E}" destId="{998821E7-3A7A-47C5-BDEC-BF55488D06A5}" srcOrd="0" destOrd="0" presId="urn:microsoft.com/office/officeart/2008/layout/LinedList"/>
    <dgm:cxn modelId="{C1A935EF-9288-4735-95F8-96C6BE660C65}" type="presParOf" srcId="{CFCCD082-A524-4A14-A8FA-B5765646070E}" destId="{1951C60A-332E-44B2-A359-936EBE4B7262}" srcOrd="1" destOrd="0" presId="urn:microsoft.com/office/officeart/2008/layout/LinedList"/>
    <dgm:cxn modelId="{42885110-2E1F-4824-A635-99813CC23905}" type="presParOf" srcId="{CFCCD082-A524-4A14-A8FA-B5765646070E}" destId="{44A02242-A193-4EBB-B0C1-834046802B18}" srcOrd="2" destOrd="0" presId="urn:microsoft.com/office/officeart/2008/layout/LinedList"/>
    <dgm:cxn modelId="{28459166-8C4A-4809-A3AB-ADF07BCF5B41}" type="presParOf" srcId="{2F7813A1-80B8-4DDB-9946-F04331AA134D}" destId="{4944BF42-CD02-4537-81D6-D92C8E88F993}" srcOrd="2" destOrd="0" presId="urn:microsoft.com/office/officeart/2008/layout/LinedList"/>
    <dgm:cxn modelId="{A2128816-995B-478D-A23C-3B271FED30F9}" type="presParOf" srcId="{2F7813A1-80B8-4DDB-9946-F04331AA134D}" destId="{F8FB323E-3BA9-44CC-9ADC-0A180BF274D6}" srcOrd="3" destOrd="0" presId="urn:microsoft.com/office/officeart/2008/layout/LinedList"/>
    <dgm:cxn modelId="{5AE11236-E94B-4FCA-B219-41F3EBE85663}" type="presParOf" srcId="{FCBC19AF-3F14-465B-8547-548FE30AC3F6}" destId="{F55D83CF-E23C-46FB-AEFE-D61563CA91F2}" srcOrd="4" destOrd="0" presId="urn:microsoft.com/office/officeart/2008/layout/LinedList"/>
    <dgm:cxn modelId="{3F6FDA8D-96B1-4CDD-947F-76F5352F114B}" type="presParOf" srcId="{FCBC19AF-3F14-465B-8547-548FE30AC3F6}" destId="{E6645C8E-31C0-4FC8-9C1C-005416F6CAA4}" srcOrd="5" destOrd="0" presId="urn:microsoft.com/office/officeart/2008/layout/LinedList"/>
    <dgm:cxn modelId="{093F85B6-D731-4529-A5B1-2157F396AD4C}" type="presParOf" srcId="{E6645C8E-31C0-4FC8-9C1C-005416F6CAA4}" destId="{67A73F7D-1A73-4C9C-B474-AB2F1A0FFA64}" srcOrd="0" destOrd="0" presId="urn:microsoft.com/office/officeart/2008/layout/LinedList"/>
    <dgm:cxn modelId="{4E1173A2-3ECB-4BC9-8728-D1EC243366A9}" type="presParOf" srcId="{E6645C8E-31C0-4FC8-9C1C-005416F6CAA4}" destId="{BEE793B3-7EE3-40EA-9CB9-4301E3FAC732}" srcOrd="1" destOrd="0" presId="urn:microsoft.com/office/officeart/2008/layout/LinedList"/>
    <dgm:cxn modelId="{BE2BF2AB-A633-4DBB-96AC-2AB4AE7EE75E}" type="presParOf" srcId="{BEE793B3-7EE3-40EA-9CB9-4301E3FAC732}" destId="{97AAF96F-3B8E-4F51-839F-57BFCD647D2E}" srcOrd="0" destOrd="0" presId="urn:microsoft.com/office/officeart/2008/layout/LinedList"/>
    <dgm:cxn modelId="{56825295-3BD7-440C-A796-D0EE0BDEF079}" type="presParOf" srcId="{BEE793B3-7EE3-40EA-9CB9-4301E3FAC732}" destId="{F105D448-7A19-4639-A3FF-84DB0531D4E0}" srcOrd="1" destOrd="0" presId="urn:microsoft.com/office/officeart/2008/layout/LinedList"/>
    <dgm:cxn modelId="{155FAF27-0897-4A39-A47F-246D53A32117}" type="presParOf" srcId="{F105D448-7A19-4639-A3FF-84DB0531D4E0}" destId="{5FB5309F-87AD-4D52-AFE5-BECE7198EC54}" srcOrd="0" destOrd="0" presId="urn:microsoft.com/office/officeart/2008/layout/LinedList"/>
    <dgm:cxn modelId="{295B25DC-A35E-4F09-AF66-F85A638A8D79}" type="presParOf" srcId="{F105D448-7A19-4639-A3FF-84DB0531D4E0}" destId="{7E927383-F4B4-43AF-BA2A-EB539669A3E7}" srcOrd="1" destOrd="0" presId="urn:microsoft.com/office/officeart/2008/layout/LinedList"/>
    <dgm:cxn modelId="{57D4B918-5437-4BD4-995F-FD2ED144EEC7}" type="presParOf" srcId="{F105D448-7A19-4639-A3FF-84DB0531D4E0}" destId="{949A1554-79B3-4CA1-B5A2-0C217A6550AD}" srcOrd="2" destOrd="0" presId="urn:microsoft.com/office/officeart/2008/layout/LinedList"/>
    <dgm:cxn modelId="{5C248C8C-2D0E-4840-A7A4-24E2D9B6EEF7}" type="presParOf" srcId="{BEE793B3-7EE3-40EA-9CB9-4301E3FAC732}" destId="{A709580A-2AA1-43AD-8E58-0E30E196F7F4}" srcOrd="2" destOrd="0" presId="urn:microsoft.com/office/officeart/2008/layout/LinedList"/>
    <dgm:cxn modelId="{B44753F1-C375-44F8-8E35-D300A61FDDE2}" type="presParOf" srcId="{BEE793B3-7EE3-40EA-9CB9-4301E3FAC732}" destId="{DE8F67A3-7C96-4973-A7E0-D4F3372C8396}" srcOrd="3" destOrd="0" presId="urn:microsoft.com/office/officeart/2008/layout/LinedList"/>
    <dgm:cxn modelId="{E23A070A-56CD-4FCB-94E2-9129A803B478}" type="presParOf" srcId="{FCBC19AF-3F14-465B-8547-548FE30AC3F6}" destId="{880F0517-7A7D-4DE0-8422-D4840BFEBC58}" srcOrd="6" destOrd="0" presId="urn:microsoft.com/office/officeart/2008/layout/LinedList"/>
    <dgm:cxn modelId="{2F86460D-2D6B-4291-870A-1D5BEA1BC661}" type="presParOf" srcId="{FCBC19AF-3F14-465B-8547-548FE30AC3F6}" destId="{1FEEB1B0-69C4-4B4A-A6D6-D4FB3B8D2365}" srcOrd="7" destOrd="0" presId="urn:microsoft.com/office/officeart/2008/layout/LinedList"/>
    <dgm:cxn modelId="{6AFBF287-CC56-47DA-AFE8-C9793B3309F0}" type="presParOf" srcId="{1FEEB1B0-69C4-4B4A-A6D6-D4FB3B8D2365}" destId="{2A7201F8-84C9-4FFB-B521-03629F499568}" srcOrd="0" destOrd="0" presId="urn:microsoft.com/office/officeart/2008/layout/LinedList"/>
    <dgm:cxn modelId="{FF3F6264-B5B7-49EC-A7EF-CECFBDB13C6B}" type="presParOf" srcId="{1FEEB1B0-69C4-4B4A-A6D6-D4FB3B8D2365}" destId="{D51A7F11-5D5B-4B13-B94D-67A492C23AA8}" srcOrd="1" destOrd="0" presId="urn:microsoft.com/office/officeart/2008/layout/LinedList"/>
    <dgm:cxn modelId="{8DC84BC0-C269-496D-B424-D49195A69DD4}" type="presParOf" srcId="{D51A7F11-5D5B-4B13-B94D-67A492C23AA8}" destId="{C9A78DE5-29AD-40CE-A42D-4272121C5DC5}" srcOrd="0" destOrd="0" presId="urn:microsoft.com/office/officeart/2008/layout/LinedList"/>
    <dgm:cxn modelId="{EE2D2260-4458-4ED4-A3F1-0FAB814A6204}" type="presParOf" srcId="{D51A7F11-5D5B-4B13-B94D-67A492C23AA8}" destId="{E0C572B2-D4D1-45C7-847A-71F4B445B5A3}" srcOrd="1" destOrd="0" presId="urn:microsoft.com/office/officeart/2008/layout/LinedList"/>
    <dgm:cxn modelId="{171E4D94-65AA-41C9-8043-49A12453BBFA}" type="presParOf" srcId="{E0C572B2-D4D1-45C7-847A-71F4B445B5A3}" destId="{5864C8F9-246E-43FF-B91B-B7A8FF58D352}" srcOrd="0" destOrd="0" presId="urn:microsoft.com/office/officeart/2008/layout/LinedList"/>
    <dgm:cxn modelId="{3DD6BDCE-B51A-4C6C-AA46-2D28CB8AC092}" type="presParOf" srcId="{E0C572B2-D4D1-45C7-847A-71F4B445B5A3}" destId="{6A054E2F-FD02-487C-9500-8D405C5FFACD}" srcOrd="1" destOrd="0" presId="urn:microsoft.com/office/officeart/2008/layout/LinedList"/>
    <dgm:cxn modelId="{746CC873-F476-4875-BEBA-8388C4C16F44}" type="presParOf" srcId="{E0C572B2-D4D1-45C7-847A-71F4B445B5A3}" destId="{83D93E35-890C-4D62-8C11-F1B274880522}" srcOrd="2" destOrd="0" presId="urn:microsoft.com/office/officeart/2008/layout/LinedList"/>
    <dgm:cxn modelId="{2745A1AF-C228-46CA-ADD2-EC2D9CB7F566}" type="presParOf" srcId="{D51A7F11-5D5B-4B13-B94D-67A492C23AA8}" destId="{E2D1F0C8-EBD3-490A-954D-D412DB0171C9}" srcOrd="2" destOrd="0" presId="urn:microsoft.com/office/officeart/2008/layout/LinedList"/>
    <dgm:cxn modelId="{08835478-D6AA-4548-929E-3E428C253E66}" type="presParOf" srcId="{D51A7F11-5D5B-4B13-B94D-67A492C23AA8}" destId="{05A855FE-8CEE-4E98-9EBD-3AAEC32A79A0}" srcOrd="3" destOrd="0" presId="urn:microsoft.com/office/officeart/2008/layout/LinedList"/>
    <dgm:cxn modelId="{7066927E-4EC0-4F4D-9968-023C16CA1CA7}" type="presParOf" srcId="{FCBC19AF-3F14-465B-8547-548FE30AC3F6}" destId="{D19DF973-C2CA-4CF4-817C-2638C70AE57A}" srcOrd="8" destOrd="0" presId="urn:microsoft.com/office/officeart/2008/layout/LinedList"/>
    <dgm:cxn modelId="{84F677F2-629C-4CFA-8945-77049C54B8DE}" type="presParOf" srcId="{FCBC19AF-3F14-465B-8547-548FE30AC3F6}" destId="{794ECBC1-57BC-413D-9247-B349A1E646C8}" srcOrd="9" destOrd="0" presId="urn:microsoft.com/office/officeart/2008/layout/LinedList"/>
    <dgm:cxn modelId="{07B6BABB-EA9E-499D-8720-831D64A3D5FF}" type="presParOf" srcId="{794ECBC1-57BC-413D-9247-B349A1E646C8}" destId="{28B4D484-ED52-4D39-ABDB-0504AEE66220}" srcOrd="0" destOrd="0" presId="urn:microsoft.com/office/officeart/2008/layout/LinedList"/>
    <dgm:cxn modelId="{80468511-A05B-4105-9E29-07696BC6DB28}" type="presParOf" srcId="{794ECBC1-57BC-413D-9247-B349A1E646C8}" destId="{80D941E0-CFE7-4618-9C36-F82BA528216A}" srcOrd="1" destOrd="0" presId="urn:microsoft.com/office/officeart/2008/layout/LinedList"/>
    <dgm:cxn modelId="{1A4C90B4-26B1-4404-BFFA-1B14CA60A72F}" type="presParOf" srcId="{80D941E0-CFE7-4618-9C36-F82BA528216A}" destId="{67D3CE7F-5121-4B20-B289-3924BE0090E7}" srcOrd="0" destOrd="0" presId="urn:microsoft.com/office/officeart/2008/layout/LinedList"/>
    <dgm:cxn modelId="{A400DC15-F5A2-45BF-965A-8653F9132E2B}" type="presParOf" srcId="{80D941E0-CFE7-4618-9C36-F82BA528216A}" destId="{93079235-A401-4473-BF2E-3ACBE6822634}" srcOrd="1" destOrd="0" presId="urn:microsoft.com/office/officeart/2008/layout/LinedList"/>
    <dgm:cxn modelId="{37FC28D3-A9D5-47EC-96C8-925FA94B7BA5}" type="presParOf" srcId="{93079235-A401-4473-BF2E-3ACBE6822634}" destId="{D8AF1409-8128-43B7-814C-949C7A305368}" srcOrd="0" destOrd="0" presId="urn:microsoft.com/office/officeart/2008/layout/LinedList"/>
    <dgm:cxn modelId="{85B25FF8-B991-437D-AABC-2F9E466EDC81}" type="presParOf" srcId="{93079235-A401-4473-BF2E-3ACBE6822634}" destId="{E4E0E2BC-6ABB-4AF0-91D8-3FEBE4BC9149}" srcOrd="1" destOrd="0" presId="urn:microsoft.com/office/officeart/2008/layout/LinedList"/>
    <dgm:cxn modelId="{27A0C002-8261-4E19-AF00-1AF6AF0DE1AE}" type="presParOf" srcId="{93079235-A401-4473-BF2E-3ACBE6822634}" destId="{0B635D5F-1E54-449A-B933-0A51E7552A4C}" srcOrd="2" destOrd="0" presId="urn:microsoft.com/office/officeart/2008/layout/LinedList"/>
    <dgm:cxn modelId="{AE9CFD89-163B-41B5-96A5-25A9FD06B7A6}" type="presParOf" srcId="{80D941E0-CFE7-4618-9C36-F82BA528216A}" destId="{EF643D28-DE88-4394-A14C-1E001B775D28}" srcOrd="2" destOrd="0" presId="urn:microsoft.com/office/officeart/2008/layout/LinedList"/>
    <dgm:cxn modelId="{B5950AE0-D18E-4023-9540-64DD9B6D541A}" type="presParOf" srcId="{80D941E0-CFE7-4618-9C36-F82BA528216A}" destId="{BA647063-9209-48D5-99F4-2754E9973644}" srcOrd="3" destOrd="0" presId="urn:microsoft.com/office/officeart/2008/layout/LinedList"/>
    <dgm:cxn modelId="{9588E944-6977-48F0-88C2-7E25964073B6}" type="presParOf" srcId="{FCBC19AF-3F14-465B-8547-548FE30AC3F6}" destId="{F89001D6-DF9A-4DA1-A8B4-770A14B0E413}" srcOrd="10" destOrd="0" presId="urn:microsoft.com/office/officeart/2008/layout/LinedList"/>
    <dgm:cxn modelId="{4F9E18F0-B130-4490-BA15-961A2F445F27}" type="presParOf" srcId="{FCBC19AF-3F14-465B-8547-548FE30AC3F6}" destId="{F7DFC8A4-E2DC-4A2F-A2B5-27AA88B7FAED}" srcOrd="11" destOrd="0" presId="urn:microsoft.com/office/officeart/2008/layout/LinedList"/>
    <dgm:cxn modelId="{BD4C29A9-3B23-4364-9A4A-DF10EB9A9BDB}" type="presParOf" srcId="{F7DFC8A4-E2DC-4A2F-A2B5-27AA88B7FAED}" destId="{BECFE0F1-F1C7-4507-B4F0-093B17E83AB9}" srcOrd="0" destOrd="0" presId="urn:microsoft.com/office/officeart/2008/layout/LinedList"/>
    <dgm:cxn modelId="{7A756806-DE6E-4B46-B8C1-D882314AD475}" type="presParOf" srcId="{F7DFC8A4-E2DC-4A2F-A2B5-27AA88B7FAED}" destId="{C2033AB1-396B-417F-AE27-3C3DFAFF55D8}" srcOrd="1" destOrd="0" presId="urn:microsoft.com/office/officeart/2008/layout/LinedList"/>
    <dgm:cxn modelId="{5D218B3C-F269-4654-AC5F-80CD467AD022}" type="presParOf" srcId="{C2033AB1-396B-417F-AE27-3C3DFAFF55D8}" destId="{54747385-3999-44A5-8C71-9017F3209384}" srcOrd="0" destOrd="0" presId="urn:microsoft.com/office/officeart/2008/layout/LinedList"/>
    <dgm:cxn modelId="{48B42DF7-78E6-45E0-A790-AFC2EB019241}" type="presParOf" srcId="{C2033AB1-396B-417F-AE27-3C3DFAFF55D8}" destId="{E884CC76-4754-4502-9B02-D2D95F170885}" srcOrd="1" destOrd="0" presId="urn:microsoft.com/office/officeart/2008/layout/LinedList"/>
    <dgm:cxn modelId="{8005B30E-2A20-4338-A597-2C9EB76BE28D}" type="presParOf" srcId="{E884CC76-4754-4502-9B02-D2D95F170885}" destId="{D9476374-03B3-4E78-98DF-55FE1819EA9A}" srcOrd="0" destOrd="0" presId="urn:microsoft.com/office/officeart/2008/layout/LinedList"/>
    <dgm:cxn modelId="{5BD42FFC-94E2-44DC-A515-1AE5C6AC3318}" type="presParOf" srcId="{E884CC76-4754-4502-9B02-D2D95F170885}" destId="{95F3D4C6-B823-47F0-902C-F00713D01231}" srcOrd="1" destOrd="0" presId="urn:microsoft.com/office/officeart/2008/layout/LinedList"/>
    <dgm:cxn modelId="{8A887174-40B9-44F2-97AC-18DB327B089F}" type="presParOf" srcId="{E884CC76-4754-4502-9B02-D2D95F170885}" destId="{C0202932-5D04-4070-93F2-5BF43734AB5E}" srcOrd="2" destOrd="0" presId="urn:microsoft.com/office/officeart/2008/layout/LinedList"/>
    <dgm:cxn modelId="{7A0B44D5-AB09-4631-B535-B386579A1628}" type="presParOf" srcId="{C2033AB1-396B-417F-AE27-3C3DFAFF55D8}" destId="{3A18FDD3-2D1A-4F6B-AA55-440076E91591}" srcOrd="2" destOrd="0" presId="urn:microsoft.com/office/officeart/2008/layout/LinedList"/>
    <dgm:cxn modelId="{3F68EFA1-809D-4B9E-9174-161EF6A363C6}" type="presParOf" srcId="{C2033AB1-396B-417F-AE27-3C3DFAFF55D8}" destId="{EEF00FDF-1BD6-428B-998C-E4DA450B4A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A594F-E9E4-4862-ABD7-35AB64DDEDEB}">
      <dsp:nvSpPr>
        <dsp:cNvPr id="0" name=""/>
        <dsp:cNvSpPr/>
      </dsp:nvSpPr>
      <dsp:spPr>
        <a:xfrm>
          <a:off x="0" y="2006"/>
          <a:ext cx="58456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B3580-FAA2-4B8E-AE58-45A5A0B09D34}">
      <dsp:nvSpPr>
        <dsp:cNvPr id="0" name=""/>
        <dsp:cNvSpPr/>
      </dsp:nvSpPr>
      <dsp:spPr>
        <a:xfrm>
          <a:off x="0" y="2006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10-12%</a:t>
          </a:r>
          <a:endParaRPr lang="en-US" sz="2500" kern="1200" dirty="0"/>
        </a:p>
      </dsp:txBody>
      <dsp:txXfrm>
        <a:off x="0" y="2006"/>
        <a:ext cx="1169126" cy="684115"/>
      </dsp:txXfrm>
    </dsp:sp>
    <dsp:sp modelId="{4624BE8A-319C-4AB7-B2F7-9B24B195CA74}">
      <dsp:nvSpPr>
        <dsp:cNvPr id="0" name=""/>
        <dsp:cNvSpPr/>
      </dsp:nvSpPr>
      <dsp:spPr>
        <a:xfrm>
          <a:off x="1256810" y="33072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Celotna populacija, tudi nadarjeni</a:t>
          </a:r>
          <a:endParaRPr lang="en-US" sz="1700" kern="1200" dirty="0"/>
        </a:p>
      </dsp:txBody>
      <dsp:txXfrm>
        <a:off x="1256810" y="33072"/>
        <a:ext cx="4588821" cy="621315"/>
      </dsp:txXfrm>
    </dsp:sp>
    <dsp:sp modelId="{9555F07C-9A12-47D6-8D19-35D5070133B3}">
      <dsp:nvSpPr>
        <dsp:cNvPr id="0" name=""/>
        <dsp:cNvSpPr/>
      </dsp:nvSpPr>
      <dsp:spPr>
        <a:xfrm>
          <a:off x="1169126" y="654387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60F31-18F4-48A7-98B8-C99E4D26D1DC}">
      <dsp:nvSpPr>
        <dsp:cNvPr id="0" name=""/>
        <dsp:cNvSpPr/>
      </dsp:nvSpPr>
      <dsp:spPr>
        <a:xfrm>
          <a:off x="0" y="686121"/>
          <a:ext cx="5845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F6949-B0DD-43FE-8859-3F592202F286}">
      <dsp:nvSpPr>
        <dsp:cNvPr id="0" name=""/>
        <dsp:cNvSpPr/>
      </dsp:nvSpPr>
      <dsp:spPr>
        <a:xfrm>
          <a:off x="0" y="686121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46%</a:t>
          </a:r>
          <a:endParaRPr lang="en-US" sz="2500" kern="1200" dirty="0"/>
        </a:p>
      </dsp:txBody>
      <dsp:txXfrm>
        <a:off x="0" y="686121"/>
        <a:ext cx="1169126" cy="684115"/>
      </dsp:txXfrm>
    </dsp:sp>
    <dsp:sp modelId="{1951C60A-332E-44B2-A359-936EBE4B7262}">
      <dsp:nvSpPr>
        <dsp:cNvPr id="0" name=""/>
        <dsp:cNvSpPr/>
      </dsp:nvSpPr>
      <dsp:spPr>
        <a:xfrm>
          <a:off x="1256810" y="717187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Učne težave, bralne težave</a:t>
          </a:r>
          <a:endParaRPr lang="en-US" sz="1700" kern="1200" dirty="0"/>
        </a:p>
      </dsp:txBody>
      <dsp:txXfrm>
        <a:off x="1256810" y="717187"/>
        <a:ext cx="4588821" cy="621315"/>
      </dsp:txXfrm>
    </dsp:sp>
    <dsp:sp modelId="{4944BF42-CD02-4537-81D6-D92C8E88F993}">
      <dsp:nvSpPr>
        <dsp:cNvPr id="0" name=""/>
        <dsp:cNvSpPr/>
      </dsp:nvSpPr>
      <dsp:spPr>
        <a:xfrm>
          <a:off x="1169126" y="1338503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D83CF-E23C-46FB-AEFE-D61563CA91F2}">
      <dsp:nvSpPr>
        <dsp:cNvPr id="0" name=""/>
        <dsp:cNvSpPr/>
      </dsp:nvSpPr>
      <dsp:spPr>
        <a:xfrm>
          <a:off x="0" y="1370237"/>
          <a:ext cx="58456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73F7D-1A73-4C9C-B474-AB2F1A0FFA64}">
      <dsp:nvSpPr>
        <dsp:cNvPr id="0" name=""/>
        <dsp:cNvSpPr/>
      </dsp:nvSpPr>
      <dsp:spPr>
        <a:xfrm>
          <a:off x="0" y="1370237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33%</a:t>
          </a:r>
          <a:endParaRPr lang="en-US" sz="2500" kern="1200" dirty="0"/>
        </a:p>
      </dsp:txBody>
      <dsp:txXfrm>
        <a:off x="0" y="1370237"/>
        <a:ext cx="1169126" cy="684115"/>
      </dsp:txXfrm>
    </dsp:sp>
    <dsp:sp modelId="{7E927383-F4B4-43AF-BA2A-EB539669A3E7}">
      <dsp:nvSpPr>
        <dsp:cNvPr id="0" name=""/>
        <dsp:cNvSpPr/>
      </dsp:nvSpPr>
      <dsp:spPr>
        <a:xfrm>
          <a:off x="1256810" y="1401303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ADHD, disleksija, vedenjske težave</a:t>
          </a:r>
          <a:endParaRPr lang="en-US" sz="1700" kern="1200" dirty="0"/>
        </a:p>
      </dsp:txBody>
      <dsp:txXfrm>
        <a:off x="1256810" y="1401303"/>
        <a:ext cx="4588821" cy="621315"/>
      </dsp:txXfrm>
    </dsp:sp>
    <dsp:sp modelId="{A709580A-2AA1-43AD-8E58-0E30E196F7F4}">
      <dsp:nvSpPr>
        <dsp:cNvPr id="0" name=""/>
        <dsp:cNvSpPr/>
      </dsp:nvSpPr>
      <dsp:spPr>
        <a:xfrm>
          <a:off x="1169126" y="2022619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F0517-7A7D-4DE0-8422-D4840BFEBC58}">
      <dsp:nvSpPr>
        <dsp:cNvPr id="0" name=""/>
        <dsp:cNvSpPr/>
      </dsp:nvSpPr>
      <dsp:spPr>
        <a:xfrm>
          <a:off x="0" y="2054352"/>
          <a:ext cx="58456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201F8-84C9-4FFB-B521-03629F499568}">
      <dsp:nvSpPr>
        <dsp:cNvPr id="0" name=""/>
        <dsp:cNvSpPr/>
      </dsp:nvSpPr>
      <dsp:spPr>
        <a:xfrm>
          <a:off x="0" y="2054353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70%</a:t>
          </a:r>
          <a:endParaRPr lang="en-US" sz="2500" kern="1200" dirty="0"/>
        </a:p>
      </dsp:txBody>
      <dsp:txXfrm>
        <a:off x="0" y="2054353"/>
        <a:ext cx="1169126" cy="684115"/>
      </dsp:txXfrm>
    </dsp:sp>
    <dsp:sp modelId="{6A054E2F-FD02-487C-9500-8D405C5FFACD}">
      <dsp:nvSpPr>
        <dsp:cNvPr id="0" name=""/>
        <dsp:cNvSpPr/>
      </dsp:nvSpPr>
      <dsp:spPr>
        <a:xfrm>
          <a:off x="1256810" y="2085418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Poškodbe glave, pretresi možganov, poškodba vratnih vretenc</a:t>
          </a:r>
          <a:endParaRPr lang="en-US" sz="1700" kern="1200" dirty="0"/>
        </a:p>
      </dsp:txBody>
      <dsp:txXfrm>
        <a:off x="1256810" y="2085418"/>
        <a:ext cx="4588821" cy="621315"/>
      </dsp:txXfrm>
    </dsp:sp>
    <dsp:sp modelId="{E2D1F0C8-EBD3-490A-954D-D412DB0171C9}">
      <dsp:nvSpPr>
        <dsp:cNvPr id="0" name=""/>
        <dsp:cNvSpPr/>
      </dsp:nvSpPr>
      <dsp:spPr>
        <a:xfrm>
          <a:off x="1169126" y="2706734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DF973-C2CA-4CF4-817C-2638C70AE57A}">
      <dsp:nvSpPr>
        <dsp:cNvPr id="0" name=""/>
        <dsp:cNvSpPr/>
      </dsp:nvSpPr>
      <dsp:spPr>
        <a:xfrm>
          <a:off x="0" y="2738468"/>
          <a:ext cx="58456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4D484-ED52-4D39-ABDB-0504AEE66220}">
      <dsp:nvSpPr>
        <dsp:cNvPr id="0" name=""/>
        <dsp:cNvSpPr/>
      </dsp:nvSpPr>
      <dsp:spPr>
        <a:xfrm>
          <a:off x="0" y="2738468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30%</a:t>
          </a:r>
          <a:endParaRPr lang="en-US" sz="2500" kern="1200" dirty="0"/>
        </a:p>
      </dsp:txBody>
      <dsp:txXfrm>
        <a:off x="0" y="2738468"/>
        <a:ext cx="1169126" cy="684115"/>
      </dsp:txXfrm>
    </dsp:sp>
    <dsp:sp modelId="{E4E0E2BC-6ABB-4AF0-91D8-3FEBE4BC9149}">
      <dsp:nvSpPr>
        <dsp:cNvPr id="0" name=""/>
        <dsp:cNvSpPr/>
      </dsp:nvSpPr>
      <dsp:spPr>
        <a:xfrm>
          <a:off x="1256810" y="2769534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Avtizem (Irlen metoda koristi 80% avtistom)</a:t>
          </a:r>
          <a:endParaRPr lang="en-US" sz="1700" kern="1200" dirty="0"/>
        </a:p>
      </dsp:txBody>
      <dsp:txXfrm>
        <a:off x="1256810" y="2769534"/>
        <a:ext cx="4588821" cy="621315"/>
      </dsp:txXfrm>
    </dsp:sp>
    <dsp:sp modelId="{EF643D28-DE88-4394-A14C-1E001B775D28}">
      <dsp:nvSpPr>
        <dsp:cNvPr id="0" name=""/>
        <dsp:cNvSpPr/>
      </dsp:nvSpPr>
      <dsp:spPr>
        <a:xfrm>
          <a:off x="1169126" y="3390850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01D6-DF9A-4DA1-A8B4-770A14B0E413}">
      <dsp:nvSpPr>
        <dsp:cNvPr id="0" name=""/>
        <dsp:cNvSpPr/>
      </dsp:nvSpPr>
      <dsp:spPr>
        <a:xfrm>
          <a:off x="0" y="3422584"/>
          <a:ext cx="58456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E0F1-F1C7-4507-B4F0-093B17E83AB9}">
      <dsp:nvSpPr>
        <dsp:cNvPr id="0" name=""/>
        <dsp:cNvSpPr/>
      </dsp:nvSpPr>
      <dsp:spPr>
        <a:xfrm>
          <a:off x="0" y="3422584"/>
          <a:ext cx="1169126" cy="68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0" y="3422584"/>
        <a:ext cx="1169126" cy="684115"/>
      </dsp:txXfrm>
    </dsp:sp>
    <dsp:sp modelId="{95F3D4C6-B823-47F0-902C-F00713D01231}">
      <dsp:nvSpPr>
        <dsp:cNvPr id="0" name=""/>
        <dsp:cNvSpPr/>
      </dsp:nvSpPr>
      <dsp:spPr>
        <a:xfrm>
          <a:off x="1256810" y="3453649"/>
          <a:ext cx="4588821" cy="62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Nekatera zdravstvena, psihološka stanja, stanja oči</a:t>
          </a:r>
          <a:endParaRPr lang="en-US" sz="1700" kern="1200" dirty="0"/>
        </a:p>
      </dsp:txBody>
      <dsp:txXfrm>
        <a:off x="1256810" y="3453649"/>
        <a:ext cx="4588821" cy="621315"/>
      </dsp:txXfrm>
    </dsp:sp>
    <dsp:sp modelId="{3A18FDD3-2D1A-4F6B-AA55-440076E91591}">
      <dsp:nvSpPr>
        <dsp:cNvPr id="0" name=""/>
        <dsp:cNvSpPr/>
      </dsp:nvSpPr>
      <dsp:spPr>
        <a:xfrm>
          <a:off x="1169126" y="4074965"/>
          <a:ext cx="4676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56E7-310E-4007-9E49-1D8AF12D8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DB085-C2C5-49BF-8576-4D647121D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044D-8044-4F9F-AAB4-B8357123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2590-AA55-4F35-B27C-0AC888E4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4D80-C9D9-44D4-B8B3-1081F925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76A5-3CDB-48AA-AD15-5AE51538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D4E7E-D8AA-475E-84C7-1AB21F8FC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B04A-1594-4D1A-93AA-E4A58528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FD6DF-D6C7-4202-9FF4-01DAEB5C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FF19-8D6A-481B-AE4F-034E4C51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30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09BD-81DD-4341-A42C-9A30B78F5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1B0D5-AD4C-4F93-8E90-EC075B1B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EBF9-0187-4C4E-A00C-58F3B960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2D1A-3FFA-4081-802F-4E59DFE2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5DD1-0324-4FB6-88CB-49666E2E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69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B466-F39B-4D9B-B7E5-D446F19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5B4E-C786-4D53-A16B-DF1FD98F4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2F3BF-8857-425D-B45E-15F4341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6C89D-7211-4380-B7A2-56DC26C4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F427-5329-40DA-B3E7-10773AFE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09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35-D7D2-42F1-85BA-FA9896E4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D91D4-4011-43DC-B210-8728B5F84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D3CB4-8DB7-4E2F-9F00-2C63C7EC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EC3B-0734-49D1-B993-C7CFC3F1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D358E-3CDE-45BB-984C-F9F3E02F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56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E1A-A4B8-472A-A2A1-53F4BD7D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398F-E933-4D5F-A45F-B6C95BF0D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31D6-6519-469D-BC17-934751059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1F60C-3E76-4B77-B9B3-E5DF11AE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D3F20-7B79-4D11-8908-F9D77373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C3419-7CD7-4889-B82D-DA4ABA55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7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A5EC-6566-41CE-AF83-0BD06F5E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F195-DA7E-443A-A03A-47C2C75C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42A17-0949-466C-BDD7-F963FC6E9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1B949-5F9B-48D1-A7DC-86AD98F05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AD825-3B09-4CE5-B7C2-20FFD7676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14D59-094B-464B-9B91-71EF6736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8364E-126F-4D79-9746-5552BED1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C33B-3931-43EE-B25C-8497FE31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93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B66F-D1BB-4DD9-9917-2DD54577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6600A-45FD-4F82-BF46-4B0FC581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0C421-7304-466E-8C7F-176C2BD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917A2-33F9-40B3-AA05-A6C90D2E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296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9D1DD-B483-416A-89A4-63BE3058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9CB4C-7EE7-4DC7-A093-1970C1DE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7BE64-9F6D-4763-B16F-819FF164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60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F0D7-8D0B-486A-B1FD-08975A73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56B1-13D6-4E79-A04F-F5900343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5BC4-1AC2-4D68-919C-1B3699CA6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7C58B-8E83-43A4-8DCE-7F4F899D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52489-F176-4BA8-81DF-0D859B9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A0B21-441A-49FB-A3FA-C52FED17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1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1CD6-C7F8-47F1-A909-498D44C9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B699C-E2F7-4DC5-9921-8048A38A8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5CD84-DBE7-46C9-A755-72CF358F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27DF0-B111-4721-9E10-083FEA7F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91BF4-76FC-4E5D-813C-16A480AB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3E307-D8DE-4746-9234-F0D60F00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8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E1494-1336-4DF2-9A13-ADDF52B8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EF94E-5E25-4925-8116-F6F99C4B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151C-C2EB-48F3-994D-867E80A36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47C9-9DD5-4896-8CDC-7471A1E8FACD}" type="datetimeFigureOut">
              <a:rPr lang="sl-SI" smtClean="0"/>
              <a:t>25. 10. 2018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53AD-40CC-48C6-9754-708F70AE9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D116-3B2E-47DD-9C05-E718203D1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339B-746E-41A4-A4D7-05DAA92EE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celesnik@center-iris.si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strokovnicenter.splet.arnes.s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jpeg"/><Relationship Id="rId10" Type="http://schemas.microsoft.com/office/2007/relationships/diagramDrawing" Target="../diagrams/drawing1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rokovnicenter.splet.arnes.si/svetovanje-in-izobrazevanje/skopticni-sindrom-irlen/video-posnetki/" TargetMode="Externa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SWc2JbqC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056" y="1128444"/>
            <a:ext cx="8665029" cy="2210928"/>
          </a:xfrm>
        </p:spPr>
        <p:txBody>
          <a:bodyPr>
            <a:normAutofit fontScale="90000"/>
          </a:bodyPr>
          <a:lstStyle/>
          <a:p>
            <a:r>
              <a:rPr lang="sl-SI" sz="3200" b="1" dirty="0"/>
              <a:t>Strokovni center za celostno podporo otrokom in mladostnikom z okvaro vida ter otrokom in mladostnikom s primanjkljaji na posameznih področjih učenja</a:t>
            </a:r>
            <a:br>
              <a:rPr lang="sl-SI" sz="3200" b="1" dirty="0"/>
            </a:br>
            <a:r>
              <a:rPr lang="sl-SI" sz="3200" b="1" dirty="0"/>
              <a:t>PRIMERI DOBRE PRAKSE </a:t>
            </a:r>
            <a:br>
              <a:rPr lang="sl-SI" sz="3200" b="1" dirty="0"/>
            </a:br>
            <a:r>
              <a:rPr lang="sl-SI" sz="3200" b="1" dirty="0"/>
              <a:t>(2 leti projekta)</a:t>
            </a:r>
            <a:endParaRPr lang="sl-SI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7698"/>
            <a:ext cx="9144000" cy="1041480"/>
          </a:xfrm>
        </p:spPr>
        <p:txBody>
          <a:bodyPr>
            <a:normAutofit fontScale="55000" lnSpcReduction="20000"/>
          </a:bodyPr>
          <a:lstStyle/>
          <a:p>
            <a:r>
              <a:rPr lang="sl-SI" dirty="0"/>
              <a:t>mag. Nina Čelešnik Kozamernik, koordinatorica projekta</a:t>
            </a:r>
          </a:p>
          <a:p>
            <a:r>
              <a:rPr lang="sl-SI" dirty="0"/>
              <a:t> </a:t>
            </a:r>
            <a:r>
              <a:rPr lang="sl-SI" u="sng" dirty="0">
                <a:hlinkClick r:id="rId2"/>
              </a:rPr>
              <a:t>https://strokovnicenter.splet.arnes.si/</a:t>
            </a:r>
            <a:endParaRPr lang="sl-SI" u="sng" dirty="0"/>
          </a:p>
          <a:p>
            <a:r>
              <a:rPr lang="sl-SI" u="sng" dirty="0">
                <a:hlinkClick r:id="rId3"/>
              </a:rPr>
              <a:t>nina.celesnik@center-iris.si</a:t>
            </a:r>
            <a:r>
              <a:rPr lang="sl-SI" u="sng" dirty="0"/>
              <a:t> </a:t>
            </a:r>
            <a:endParaRPr lang="sl-SI" dirty="0"/>
          </a:p>
          <a:p>
            <a:r>
              <a:rPr lang="sl-SI" dirty="0"/>
              <a:t>NOVEMBER 2018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38981-1EBA-4E6F-8143-52608577C9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2" y="75187"/>
            <a:ext cx="1141541" cy="1053256"/>
          </a:xfrm>
          <a:prstGeom prst="rect">
            <a:avLst/>
          </a:prstGeom>
        </p:spPr>
      </p:pic>
      <p:pic>
        <p:nvPicPr>
          <p:cNvPr id="10" name="Picture 2" descr="Rezultat iskanja slik za pisanje">
            <a:extLst>
              <a:ext uri="{FF2B5EF4-FFF2-40B4-BE49-F238E27FC236}">
                <a16:creationId xmlns:a16="http://schemas.microsoft.com/office/drawing/2014/main" id="{A14D50F5-4BD0-46EC-BB46-ACBC1C7E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64" y="3429000"/>
            <a:ext cx="3155671" cy="1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0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9857"/>
            <a:ext cx="10515600" cy="1146402"/>
          </a:xfrm>
        </p:spPr>
        <p:txBody>
          <a:bodyPr>
            <a:normAutofit/>
          </a:bodyPr>
          <a:lstStyle/>
          <a:p>
            <a:r>
              <a:rPr lang="sl-SI" b="1" dirty="0"/>
              <a:t>4. Strokovni center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6" y="1561514"/>
            <a:ext cx="6520543" cy="520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Prilagajanje </a:t>
            </a:r>
            <a:r>
              <a:rPr lang="sl-SI" b="1" dirty="0"/>
              <a:t>tekmovalnih pol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i="1" dirty="0"/>
              <a:t>Dogovor s tekmovalnimi komisijami.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Prilagajanje in izdelava </a:t>
            </a:r>
            <a:r>
              <a:rPr lang="sl-SI" b="1" dirty="0"/>
              <a:t>tipnih slikanic. </a:t>
            </a:r>
            <a:r>
              <a:rPr lang="sl-SI" i="1" dirty="0"/>
              <a:t>Iskanje novih poti.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dirty="0"/>
              <a:t>Izdelava in posodabljanje </a:t>
            </a:r>
            <a:r>
              <a:rPr lang="sl-SI" b="1" dirty="0"/>
              <a:t>katalogov igrač, opreme in didaktičnih pripomočkov </a:t>
            </a:r>
            <a:r>
              <a:rPr lang="sl-SI" dirty="0"/>
              <a:t>za izposojo.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 descr="A picture containing yellow, indoor, wall, floor&#10;&#10;Description generated with very high confidence">
            <a:extLst>
              <a:ext uri="{FF2B5EF4-FFF2-40B4-BE49-F238E27FC236}">
                <a16:creationId xmlns:a16="http://schemas.microsoft.com/office/drawing/2014/main" id="{31A99508-D46B-4EAD-8330-D8BA636695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0" y="2864346"/>
            <a:ext cx="4717864" cy="2653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536E1-F607-4C03-BDD2-D208171CB7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20" y="75187"/>
            <a:ext cx="880283" cy="8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9857"/>
            <a:ext cx="10515600" cy="1188042"/>
          </a:xfrm>
        </p:spPr>
        <p:txBody>
          <a:bodyPr>
            <a:normAutofit/>
          </a:bodyPr>
          <a:lstStyle/>
          <a:p>
            <a:r>
              <a:rPr lang="sl-SI" b="1" dirty="0"/>
              <a:t>4. Strokovni center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955" y="2021276"/>
            <a:ext cx="5635690" cy="3838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Izobraževanje strokovnega kadra </a:t>
            </a:r>
          </a:p>
          <a:p>
            <a:pPr marL="0" indent="0">
              <a:buNone/>
            </a:pPr>
            <a:endParaRPr lang="sl-SI" b="1" u="sng" dirty="0"/>
          </a:p>
          <a:p>
            <a:pPr marL="0" indent="0">
              <a:buNone/>
            </a:pPr>
            <a:r>
              <a:rPr lang="sl-SI" dirty="0"/>
              <a:t>Nakup </a:t>
            </a:r>
            <a:r>
              <a:rPr lang="sl-SI" b="1" dirty="0"/>
              <a:t>strokovne literature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Sodelovanje </a:t>
            </a:r>
            <a:r>
              <a:rPr lang="sl-SI" b="1" dirty="0"/>
              <a:t>z različnimi ustanovami </a:t>
            </a:r>
            <a:r>
              <a:rPr lang="sl-SI" dirty="0"/>
              <a:t>–</a:t>
            </a:r>
            <a:r>
              <a:rPr lang="sl-SI" dirty="0">
                <a:solidFill>
                  <a:srgbClr val="FF0000"/>
                </a:solidFill>
              </a:rPr>
              <a:t> pogrešamo sodelovanje s strokovnjaki s področja otrok s PPPU.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4"/>
            <a:ext cx="2135819" cy="35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5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DB03AE-7336-4659-8DD8-F7BD0A2C41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282" y="2179944"/>
            <a:ext cx="3194538" cy="1733945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23A02FA6-5E37-4C10-B24C-830CB3E3E0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47" y="4819370"/>
            <a:ext cx="3251205" cy="1895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F6404A-84FC-4434-9B3B-4543AB0C67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71" y="75186"/>
            <a:ext cx="889332" cy="8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9857"/>
            <a:ext cx="10515600" cy="1146402"/>
          </a:xfrm>
        </p:spPr>
        <p:txBody>
          <a:bodyPr>
            <a:normAutofit/>
          </a:bodyPr>
          <a:lstStyle/>
          <a:p>
            <a:r>
              <a:rPr lang="sl-SI" b="1" dirty="0"/>
              <a:t>4. Strokovni center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975" y="1455576"/>
            <a:ext cx="4562669" cy="3648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Izobraževanje za skupino varušk </a:t>
            </a:r>
            <a:r>
              <a:rPr lang="sl-SI" dirty="0"/>
              <a:t>za delo s slepimi in slabovidnimi otroki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E9C67-FC09-4E21-A58B-CEF5202133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3548" y="2624851"/>
            <a:ext cx="4940704" cy="2779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90B07-B2DC-4B97-969A-75C6BDC1EA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8714" y="3123353"/>
            <a:ext cx="4302622" cy="2420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2E3B7-21CA-4AAB-B2E9-9606147360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9796" y="3634566"/>
            <a:ext cx="3648269" cy="2052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AA0F04-E93C-4671-9410-6DDC48E414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53" y="75187"/>
            <a:ext cx="992250" cy="9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4899"/>
            <a:ext cx="10515600" cy="1298055"/>
          </a:xfrm>
        </p:spPr>
        <p:txBody>
          <a:bodyPr>
            <a:normAutofit/>
          </a:bodyPr>
          <a:lstStyle/>
          <a:p>
            <a:r>
              <a:rPr lang="sl-SI" b="1" dirty="0"/>
              <a:t>4. Strokovni center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975" y="1455576"/>
            <a:ext cx="4562669" cy="3648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Srečanje spremljevalcev slepih in slabovidnih otrok in mladostnikov </a:t>
            </a:r>
            <a:r>
              <a:rPr lang="sl-SI" dirty="0"/>
              <a:t>– priprava novega dokumenta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76120-4EE8-4C89-8BAA-B07592D18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2196775"/>
            <a:ext cx="6279502" cy="3532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74E13-F768-4B51-8DB7-D5606EC593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35" y="75187"/>
            <a:ext cx="838768" cy="7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2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>Zagotavljanje trajnosti projekta: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727302" cy="5032376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znanje,</a:t>
            </a:r>
          </a:p>
          <a:p>
            <a:r>
              <a:rPr lang="sl-SI" dirty="0"/>
              <a:t>strokovna literatura, publikacije, brošure, info točka, katalogi, video in drugi materiali, </a:t>
            </a:r>
          </a:p>
          <a:p>
            <a:r>
              <a:rPr lang="sl-SI" dirty="0"/>
              <a:t>tipne slikanice, zemljevidi, izdelani pripomočki, prilagojena oprema, </a:t>
            </a:r>
          </a:p>
          <a:p>
            <a:r>
              <a:rPr lang="sl-SI" dirty="0"/>
              <a:t>oprema za prilagajanje gradiv, tiskanje, licence za oblikovanje,</a:t>
            </a:r>
          </a:p>
          <a:p>
            <a:r>
              <a:rPr lang="sl-SI" dirty="0"/>
              <a:t>programi (tabori, delavnice, tečaji).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Projekt </a:t>
            </a:r>
            <a:r>
              <a:rPr lang="sl-SI" b="1" dirty="0"/>
              <a:t>ponudi dobro osnovo za sistemsko ureditev strokovnega centra za celostno podporo </a:t>
            </a:r>
            <a:r>
              <a:rPr lang="sl-SI" dirty="0"/>
              <a:t>otrokom in mladostnikom z okvaro vida </a:t>
            </a:r>
            <a:r>
              <a:rPr lang="sl-SI" dirty="0">
                <a:solidFill>
                  <a:srgbClr val="FF0000"/>
                </a:solidFill>
              </a:rPr>
              <a:t>kakor tudi otrokom in mladostnikom s PPPU (pogrešamo partnerja!) </a:t>
            </a:r>
            <a:r>
              <a:rPr lang="sl-SI" dirty="0"/>
              <a:t>ter </a:t>
            </a:r>
            <a:r>
              <a:rPr lang="sl-SI" b="1" dirty="0"/>
              <a:t>omogoča trajnost rezultatov </a:t>
            </a:r>
            <a:r>
              <a:rPr lang="sl-SI" dirty="0"/>
              <a:t>tudi po zaključku projekta.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55" y="282934"/>
            <a:ext cx="1346428" cy="536078"/>
          </a:xfrm>
          <a:prstGeom prst="rect">
            <a:avLst/>
          </a:prstGeom>
        </p:spPr>
      </p:pic>
      <p:pic>
        <p:nvPicPr>
          <p:cNvPr id="7" name="Picture 2" descr="Rezultat iskanja slik za razumeti">
            <a:extLst>
              <a:ext uri="{FF2B5EF4-FFF2-40B4-BE49-F238E27FC236}">
                <a16:creationId xmlns:a16="http://schemas.microsoft.com/office/drawing/2014/main" id="{DE3759D4-9702-470D-B1B5-B38FA830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2752976"/>
            <a:ext cx="3288306" cy="21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0D13D-3BC0-42C4-BA2E-D25FB380CF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42608"/>
            <a:ext cx="917861" cy="8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ECB8-3609-4374-AD77-CB5F68BC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625"/>
            <a:ext cx="10515600" cy="2332654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8000" dirty="0"/>
              <a:t>Hvala za pozornost.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E0F1F-2E76-412F-88F1-7C896594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4" y="276578"/>
            <a:ext cx="2349401" cy="37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90D86-C193-45E3-BF85-911B2307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7" name="Picture 6" descr="Rezultat iskanja slik za success">
            <a:extLst>
              <a:ext uri="{FF2B5EF4-FFF2-40B4-BE49-F238E27FC236}">
                <a16:creationId xmlns:a16="http://schemas.microsoft.com/office/drawing/2014/main" id="{2C8D2E0A-CCE7-4CDF-92B5-F707F7C0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37" y="3291114"/>
            <a:ext cx="4442325" cy="29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CB15D-E6AC-4D4F-A42B-0463DA1D79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5187"/>
            <a:ext cx="1038903" cy="9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79"/>
            <a:ext cx="10515600" cy="141491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>Aktivnosti so združene v 4 področja: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1 - celostna ocena,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2 - izvajanje razširjenega kurikula,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3 - svetovanje in izobraževanje,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4 - organizacija in delovanje strokovnega centra.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7" name="Picture 2" descr="Rezultat iskanja slik za hard work">
            <a:extLst>
              <a:ext uri="{FF2B5EF4-FFF2-40B4-BE49-F238E27FC236}">
                <a16:creationId xmlns:a16="http://schemas.microsoft.com/office/drawing/2014/main" id="{F566B04E-65B8-4E31-82F0-9336B48F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82" y="1846991"/>
            <a:ext cx="3029984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F1D91-21AD-4400-BA06-A466F1746A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55" y="75187"/>
            <a:ext cx="1061248" cy="9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0027"/>
            <a:ext cx="10515600" cy="951023"/>
          </a:xfrm>
        </p:spPr>
        <p:txBody>
          <a:bodyPr/>
          <a:lstStyle/>
          <a:p>
            <a:r>
              <a:rPr lang="sl-SI" b="1" dirty="0"/>
              <a:t>1. Celostna ocena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72" y="258081"/>
            <a:ext cx="1346428" cy="53607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1" y="2304660"/>
            <a:ext cx="6057122" cy="45533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Nakup novih testov </a:t>
            </a:r>
            <a:r>
              <a:rPr lang="sl-SI" sz="2400" dirty="0"/>
              <a:t>in izobraževanje za uporabo novih testov. 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Oblikovanje dokumentacije</a:t>
            </a:r>
            <a:r>
              <a:rPr lang="sl-SI" sz="2400" dirty="0"/>
              <a:t>, protokolov, predlog normativne in kadrovske ureditve celostne ocene. </a:t>
            </a:r>
            <a:r>
              <a:rPr lang="sl-SI" sz="2400" i="1" dirty="0"/>
              <a:t>– V delu.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8A4B5-AFBD-427C-BFE2-BA325BC862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3185" y="2489984"/>
            <a:ext cx="4737272" cy="2664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9A5A9-3989-40FC-A970-19C1878BDC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74" y="60343"/>
            <a:ext cx="795325" cy="7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599"/>
            <a:ext cx="10515600" cy="64565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2. Razširjeni kurikul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363" y="1917293"/>
            <a:ext cx="7374293" cy="484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Obravnava na domu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za 4 otroke v ZO, 20 ur letno.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Dodatna strokovna podpora </a:t>
            </a:r>
            <a:r>
              <a:rPr lang="sl-SI" dirty="0"/>
              <a:t>na osnovi celostne ocene v obsegu do 10 ur letno – </a:t>
            </a:r>
          </a:p>
          <a:p>
            <a:pPr marL="0" indent="0">
              <a:buNone/>
            </a:pPr>
            <a:r>
              <a:rPr lang="sl-SI" i="1" dirty="0"/>
              <a:t>otroci, ki niso slepi / slabovidni.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A1E01-9754-4264-A302-89757B1653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97" y="2658480"/>
            <a:ext cx="4280812" cy="240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649ED-D8F0-4B3A-B0A6-FA0E935A6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60" y="75187"/>
            <a:ext cx="992143" cy="9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9856"/>
            <a:ext cx="10515600" cy="1577009"/>
          </a:xfrm>
        </p:spPr>
        <p:txBody>
          <a:bodyPr>
            <a:normAutofit/>
          </a:bodyPr>
          <a:lstStyle/>
          <a:p>
            <a:r>
              <a:rPr lang="sl-SI" b="1" dirty="0"/>
              <a:t>2. Razširjeni kurikul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1866122"/>
            <a:ext cx="7800391" cy="49918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Dodatna strokovna pomoč </a:t>
            </a:r>
            <a:r>
              <a:rPr lang="sl-SI" u="sng" dirty="0"/>
              <a:t>za otroke in mladostnike </a:t>
            </a:r>
            <a:r>
              <a:rPr lang="sl-SI" b="1" u="sng" dirty="0"/>
              <a:t>s PPPU</a:t>
            </a:r>
            <a:r>
              <a:rPr lang="sl-SI" dirty="0"/>
              <a:t>:</a:t>
            </a:r>
          </a:p>
          <a:p>
            <a:pPr>
              <a:buFontTx/>
              <a:buChar char="-"/>
            </a:pPr>
            <a:r>
              <a:rPr lang="sl-SI" dirty="0"/>
              <a:t>30-urni tečaj računalništva – </a:t>
            </a:r>
            <a:r>
              <a:rPr lang="sl-SI" i="1" dirty="0"/>
              <a:t>dodatno povpraševanje</a:t>
            </a:r>
            <a:r>
              <a:rPr lang="sl-SI" dirty="0"/>
              <a:t>;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razvijanje bralnih veščin, individualno za 5 otrok v obsegu 15 ur letno;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/>
              <a:t>- veččutno učenje – skupinsko v obliki delavnice.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7F1CD-FC97-4BC4-BD3A-B974DB2B24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0539" y="2471469"/>
            <a:ext cx="4771743" cy="268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93DFA-78F7-4564-AEC9-7F9C6F2D1F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22" y="75187"/>
            <a:ext cx="1001581" cy="9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C13C-7CB4-4C87-8A72-18A825C9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110"/>
            <a:ext cx="10515600" cy="898578"/>
          </a:xfrm>
        </p:spPr>
        <p:txBody>
          <a:bodyPr/>
          <a:lstStyle/>
          <a:p>
            <a:r>
              <a:rPr lang="sl-SI" b="1" dirty="0"/>
              <a:t>2. Razširjeni kurikul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7C04-A94C-4AAC-B96F-9267EF79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825625"/>
            <a:ext cx="58674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Tabori, tečaji in terapije</a:t>
            </a:r>
            <a:r>
              <a:rPr lang="sl-SI" dirty="0"/>
              <a:t>:</a:t>
            </a:r>
          </a:p>
          <a:p>
            <a:pPr>
              <a:buFontTx/>
              <a:buChar char="-"/>
            </a:pPr>
            <a:r>
              <a:rPr lang="sl-SI" dirty="0"/>
              <a:t>3 dnevni tematski tabor za dvig socialnih kompetenc za srednješolce;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tečaj v obsegu 10 ur za zadnjo triado in SŠ;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taktilna senzibilizacija – 20 ur na leto skupina.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D5A91-CE9F-476F-9093-CEEE084DC1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8" y="2868207"/>
            <a:ext cx="4660123" cy="2621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E81E2-B35E-4FAC-AA95-9CD176E0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9EFE6-9A24-47AB-AC5A-E85B8991C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F28E0F-378A-4A85-A08C-4658873174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5187"/>
            <a:ext cx="1038903" cy="9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468"/>
            <a:ext cx="10515600" cy="897155"/>
          </a:xfrm>
        </p:spPr>
        <p:txBody>
          <a:bodyPr>
            <a:normAutofit/>
          </a:bodyPr>
          <a:lstStyle/>
          <a:p>
            <a:r>
              <a:rPr lang="sl-SI" b="1" dirty="0"/>
              <a:t>3. Svetovanje in izobraževanje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14" y="2115801"/>
            <a:ext cx="6999646" cy="4742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/>
              <a:t>Šola za starše 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Strokovna predavanja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Delovanje 4-ih skupin </a:t>
            </a:r>
            <a:r>
              <a:rPr lang="sl-SI" b="1" dirty="0"/>
              <a:t>mentorjev </a:t>
            </a:r>
            <a:r>
              <a:rPr lang="sl-SI" dirty="0"/>
              <a:t>–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Ni velikega odziva.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/>
              <a:t>Nakup</a:t>
            </a:r>
            <a:r>
              <a:rPr lang="sl-SI" dirty="0"/>
              <a:t> pripomočkov in specialne opreme.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Priprava in objava </a:t>
            </a:r>
            <a:r>
              <a:rPr lang="sl-SI" b="1" dirty="0"/>
              <a:t>video posnetkov</a:t>
            </a:r>
            <a:r>
              <a:rPr lang="sl-SI" dirty="0"/>
              <a:t> z didaktičnimi in metodičnimi priporočili.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5" y="293803"/>
            <a:ext cx="2135819" cy="34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988" y="293803"/>
            <a:ext cx="1346428" cy="536078"/>
          </a:xfrm>
          <a:prstGeom prst="rect">
            <a:avLst/>
          </a:prstGeom>
        </p:spPr>
      </p:pic>
      <p:pic>
        <p:nvPicPr>
          <p:cNvPr id="8" name="Picture 7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id="{F6DC5A9A-C76B-45A3-8A75-C060263DFB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60" y="1825623"/>
            <a:ext cx="3932906" cy="2212259"/>
          </a:xfrm>
          <a:prstGeom prst="rect">
            <a:avLst/>
          </a:prstGeom>
        </p:spPr>
      </p:pic>
      <p:pic>
        <p:nvPicPr>
          <p:cNvPr id="9" name="Picture 8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F5AB3370-359E-44E4-89CB-1D1B66EE15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22" y="4658595"/>
            <a:ext cx="3072244" cy="1728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D37F2-E7CB-419C-B1FA-8BC7F325EE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20" y="113265"/>
            <a:ext cx="883535" cy="8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C59B-D934-49DC-B351-EB4226E2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899"/>
            <a:ext cx="10515600" cy="1170111"/>
          </a:xfrm>
        </p:spPr>
        <p:txBody>
          <a:bodyPr/>
          <a:lstStyle/>
          <a:p>
            <a:r>
              <a:rPr lang="sl-SI" b="1" dirty="0"/>
              <a:t>3. Svetovanje in izobraževanje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ECB8-3609-4374-AD77-CB5F68BC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90796" cy="3343534"/>
          </a:xfrm>
        </p:spPr>
        <p:txBody>
          <a:bodyPr>
            <a:normAutofit/>
          </a:bodyPr>
          <a:lstStyle/>
          <a:p>
            <a:r>
              <a:rPr lang="sl-SI" b="1" dirty="0"/>
              <a:t>Testiranje za sindrom Irlen:</a:t>
            </a:r>
          </a:p>
          <a:p>
            <a:pPr marL="0" indent="0">
              <a:buNone/>
            </a:pPr>
            <a:r>
              <a:rPr lang="sl-SI" dirty="0"/>
              <a:t>Od marca 2018: 90 testiranih (otrok in odraslih), od tega: </a:t>
            </a:r>
          </a:p>
          <a:p>
            <a:pPr marL="0" indent="0">
              <a:buNone/>
            </a:pPr>
            <a:r>
              <a:rPr lang="sl-SI" dirty="0"/>
              <a:t>14 slabovidnih,</a:t>
            </a:r>
          </a:p>
          <a:p>
            <a:pPr marL="0" indent="0">
              <a:buNone/>
            </a:pPr>
            <a:r>
              <a:rPr lang="sl-SI" dirty="0"/>
              <a:t>22 ljudi s PPPU.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E0F1F-2E76-412F-88F1-7C896594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4" y="276578"/>
            <a:ext cx="2349401" cy="37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90D86-C193-45E3-BF85-911B2307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228CE-6704-46EF-ADED-22466988FA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0" y="4329405"/>
            <a:ext cx="3237722" cy="225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75177C-8B45-4A90-B3C6-9A27D24116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94" y="23410"/>
            <a:ext cx="982919" cy="906902"/>
          </a:xfrm>
          <a:prstGeom prst="rect">
            <a:avLst/>
          </a:prstGeom>
        </p:spPr>
      </p:pic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C60FCABB-1EFA-4BE1-91B5-8EB162EE2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317534"/>
              </p:ext>
            </p:extLst>
          </p:nvPr>
        </p:nvGraphicFramePr>
        <p:xfrm>
          <a:off x="5874881" y="2004395"/>
          <a:ext cx="5845632" cy="410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1813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64BB-4EA4-49F6-B0F1-4AD741FA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367"/>
            <a:ext cx="10515600" cy="1073021"/>
          </a:xfrm>
        </p:spPr>
        <p:txBody>
          <a:bodyPr>
            <a:normAutofit/>
          </a:bodyPr>
          <a:lstStyle/>
          <a:p>
            <a:r>
              <a:rPr lang="sl-SI" b="1" dirty="0"/>
              <a:t>Primer: </a:t>
            </a:r>
            <a:br>
              <a:rPr lang="sl-SI" b="1" dirty="0"/>
            </a:br>
            <a:r>
              <a:rPr lang="sl-SI" sz="1800" b="1" dirty="0">
                <a:hlinkClick r:id="rId3"/>
              </a:rPr>
              <a:t>http://strokovnicenter.splet.arnes.si/svetovanje-in-izobrazevanje/skopticni-sindrom-irlen/video-posnetki/</a:t>
            </a:r>
            <a:r>
              <a:rPr lang="sl-SI" sz="1800" b="1" dirty="0"/>
              <a:t> </a:t>
            </a:r>
            <a:endParaRPr lang="sl-SI" sz="1800" dirty="0"/>
          </a:p>
        </p:txBody>
      </p:sp>
      <p:pic>
        <p:nvPicPr>
          <p:cNvPr id="4" name="Online Media 8" title="Branje brez in z IRLEN folijo 1">
            <a:hlinkClick r:id="" action="ppaction://media"/>
            <a:extLst>
              <a:ext uri="{FF2B5EF4-FFF2-40B4-BE49-F238E27FC236}">
                <a16:creationId xmlns:a16="http://schemas.microsoft.com/office/drawing/2014/main" id="{B015A001-9AA0-4F31-8BE3-33014094D0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64498" y="2174826"/>
            <a:ext cx="6158204" cy="4618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69D84-225B-4145-A411-EE4235CC7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4" y="276578"/>
            <a:ext cx="2349401" cy="37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F2551-5B44-4996-BFB5-D491E30CB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85" y="208822"/>
            <a:ext cx="1346428" cy="536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D8B3A-076F-4F9A-BC5E-A51E0DCB784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9" y="75187"/>
            <a:ext cx="1048234" cy="9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522</Words>
  <Application>Microsoft Office PowerPoint</Application>
  <PresentationFormat>Širokozaslonsko</PresentationFormat>
  <Paragraphs>97</Paragraphs>
  <Slides>15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Strokovni center za celostno podporo otrokom in mladostnikom z okvaro vida ter otrokom in mladostnikom s primanjkljaji na posameznih področjih učenja PRIMERI DOBRE PRAKSE  (2 leti projekta)</vt:lpstr>
      <vt:lpstr>  Aktivnosti so združene v 4 področja: </vt:lpstr>
      <vt:lpstr>1. Celostna ocena</vt:lpstr>
      <vt:lpstr>2. Razširjeni kurikul</vt:lpstr>
      <vt:lpstr>2. Razširjeni kurikul</vt:lpstr>
      <vt:lpstr>2. Razširjeni kurikul</vt:lpstr>
      <vt:lpstr>3. Svetovanje in izobraževanje</vt:lpstr>
      <vt:lpstr>3. Svetovanje in izobraževanje</vt:lpstr>
      <vt:lpstr>Primer:  http://strokovnicenter.splet.arnes.si/svetovanje-in-izobrazevanje/skopticni-sindrom-irlen/video-posnetki/ </vt:lpstr>
      <vt:lpstr>4. Strokovni center</vt:lpstr>
      <vt:lpstr>4. Strokovni center</vt:lpstr>
      <vt:lpstr>4. Strokovni center</vt:lpstr>
      <vt:lpstr>4. Strokovni center</vt:lpstr>
      <vt:lpstr>  Zagotavljanje trajnosti projekta: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Strokovni center za celostno podporo otrokom in mladostnikom z okvaro vida ter otrokom in mladostnikom s primanjkljaji na posameznih področjih učenja</dc:title>
  <dc:creator>Nina</dc:creator>
  <cp:lastModifiedBy>Tanja Rudolf</cp:lastModifiedBy>
  <cp:revision>13</cp:revision>
  <dcterms:created xsi:type="dcterms:W3CDTF">2018-10-24T12:21:16Z</dcterms:created>
  <dcterms:modified xsi:type="dcterms:W3CDTF">2018-10-25T07:37:02Z</dcterms:modified>
</cp:coreProperties>
</file>